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D7D8"/>
    <a:srgbClr val="1014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8FB"/>
          </a:solidFill>
        </a:fill>
      </a:tcStyle>
    </a:wholeTbl>
    <a:band2H>
      <a:tcTxStyle/>
      <a:tcStyle>
        <a:tcBdr/>
        <a:fill>
          <a:solidFill>
            <a:srgbClr val="E8EDFD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/>
      <a:tcStyle>
        <a:tcBdr/>
        <a:fill>
          <a:solidFill>
            <a:srgbClr val="EBEEE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/>
      <a:tcStyle>
        <a:tcBdr/>
        <a:fill>
          <a:solidFill>
            <a:srgbClr val="FCFF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0"/>
    <p:restoredTop sz="94653"/>
  </p:normalViewPr>
  <p:slideViewPr>
    <p:cSldViewPr snapToGrid="0" snapToObjects="1">
      <p:cViewPr varScale="1">
        <p:scale>
          <a:sx n="195" d="100"/>
          <a:sy n="195" d="100"/>
        </p:scale>
        <p:origin x="116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9275835-61CE-AA4F-AE64-0BB09C5895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7235E2-84C0-5347-89AB-7F3D64A5DAF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65DEA-79E0-5D4D-91FF-870828CB5FD8}" type="datetimeFigureOut">
              <a:rPr lang="en-CN" smtClean="0"/>
              <a:t>2025/1/4</a:t>
            </a:fld>
            <a:endParaRPr lang="en-C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7C0463-97EC-9642-9DC2-C482BE8B28F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40AB58-2CE3-7947-ADCC-2D378FC5756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0D1D9-C2E0-7D4C-A019-5727FCCB8165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7912689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0" name="Shape 18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latinLnBrk="0">
      <a:defRPr sz="1700">
        <a:latin typeface="+mn-lt"/>
        <a:ea typeface="+mn-ea"/>
        <a:cs typeface="+mn-cs"/>
        <a:sym typeface="PingFang SC Regular"/>
      </a:defRPr>
    </a:lvl1pPr>
    <a:lvl2pPr indent="228600" latinLnBrk="0">
      <a:defRPr sz="1700">
        <a:latin typeface="+mn-lt"/>
        <a:ea typeface="+mn-ea"/>
        <a:cs typeface="+mn-cs"/>
        <a:sym typeface="PingFang SC Regular"/>
      </a:defRPr>
    </a:lvl2pPr>
    <a:lvl3pPr indent="457200" latinLnBrk="0">
      <a:defRPr sz="1700">
        <a:latin typeface="+mn-lt"/>
        <a:ea typeface="+mn-ea"/>
        <a:cs typeface="+mn-cs"/>
        <a:sym typeface="PingFang SC Regular"/>
      </a:defRPr>
    </a:lvl3pPr>
    <a:lvl4pPr indent="685800" latinLnBrk="0">
      <a:defRPr sz="1700">
        <a:latin typeface="+mn-lt"/>
        <a:ea typeface="+mn-ea"/>
        <a:cs typeface="+mn-cs"/>
        <a:sym typeface="PingFang SC Regular"/>
      </a:defRPr>
    </a:lvl4pPr>
    <a:lvl5pPr indent="914400" latinLnBrk="0">
      <a:defRPr sz="1700">
        <a:latin typeface="+mn-lt"/>
        <a:ea typeface="+mn-ea"/>
        <a:cs typeface="+mn-cs"/>
        <a:sym typeface="PingFang SC Regular"/>
      </a:defRPr>
    </a:lvl5pPr>
    <a:lvl6pPr indent="1143000" latinLnBrk="0">
      <a:defRPr sz="1700">
        <a:latin typeface="+mn-lt"/>
        <a:ea typeface="+mn-ea"/>
        <a:cs typeface="+mn-cs"/>
        <a:sym typeface="PingFang SC Regular"/>
      </a:defRPr>
    </a:lvl6pPr>
    <a:lvl7pPr indent="1371600" latinLnBrk="0">
      <a:defRPr sz="1700">
        <a:latin typeface="+mn-lt"/>
        <a:ea typeface="+mn-ea"/>
        <a:cs typeface="+mn-cs"/>
        <a:sym typeface="PingFang SC Regular"/>
      </a:defRPr>
    </a:lvl7pPr>
    <a:lvl8pPr indent="1600200" latinLnBrk="0">
      <a:defRPr sz="1700">
        <a:latin typeface="+mn-lt"/>
        <a:ea typeface="+mn-ea"/>
        <a:cs typeface="+mn-cs"/>
        <a:sym typeface="PingFang SC Regular"/>
      </a:defRPr>
    </a:lvl8pPr>
    <a:lvl9pPr indent="1828800" latinLnBrk="0">
      <a:defRPr sz="1700">
        <a:latin typeface="+mn-lt"/>
        <a:ea typeface="+mn-ea"/>
        <a:cs typeface="+mn-cs"/>
        <a:sym typeface="PingFang SC Regular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2FE99-2E39-4B43-B94C-BE94A0B13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15247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4651AD-9CB5-B940-9E83-5B1D25ADBA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5"/>
            <a:ext cx="8859382" cy="3355975"/>
          </a:xfrm>
          <a:prstGeom prst="rect">
            <a:avLst/>
          </a:prstGeom>
        </p:spPr>
        <p:txBody>
          <a:bodyPr/>
          <a:lstStyle>
            <a:lvl1pPr marL="457200" indent="-342900">
              <a:buFont typeface="Wingdings" pitchFamily="2" charset="2"/>
              <a:buChar char="§"/>
              <a:defRPr sz="140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buFont typeface="Wingdings" pitchFamily="2" charset="2"/>
              <a:buChar char="§"/>
              <a:defRPr sz="120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buFont typeface="Wingdings" pitchFamily="2" charset="2"/>
              <a:buChar char="§"/>
              <a:defRPr sz="110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buFont typeface="Wingdings" pitchFamily="2" charset="2"/>
              <a:buChar char="§"/>
              <a:defRPr sz="110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buFont typeface="Wingdings" pitchFamily="2" charset="2"/>
              <a:buChar char="§"/>
              <a:defRPr sz="105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02619314-5C2F-7AB6-762C-FE522F7704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3977083"/>
            <a:ext cx="8280400" cy="977846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3423824517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_Z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3B501-9784-D143-B0D5-7DEE9987F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923" y="130945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1581704-899C-D840-9E72-0EC039FC3F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6923" y="536404"/>
            <a:ext cx="8841275" cy="3128963"/>
          </a:xfrm>
          <a:prstGeom prst="rect">
            <a:avLst/>
          </a:prstGeom>
        </p:spPr>
        <p:txBody>
          <a:bodyPr/>
          <a:lstStyle>
            <a:lvl1pPr marL="457200" indent="-342900">
              <a:buFont typeface="Wingdings" pitchFamily="2" charset="2"/>
              <a:buChar char="§"/>
              <a:defRPr sz="140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buFont typeface="Wingdings" pitchFamily="2" charset="2"/>
              <a:buChar char="§"/>
              <a:defRPr sz="120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buFont typeface="Wingdings" pitchFamily="2" charset="2"/>
              <a:buChar char="§"/>
              <a:defRPr sz="110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buFont typeface="Wingdings" pitchFamily="2" charset="2"/>
              <a:buChar char="§"/>
              <a:defRPr sz="110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buFont typeface="Wingdings" pitchFamily="2" charset="2"/>
              <a:buChar char="§"/>
              <a:defRPr sz="1050"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2FA6A100-541E-C841-B2FB-76BE300B11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8744" y="2793414"/>
            <a:ext cx="8289453" cy="2268538"/>
          </a:xfrm>
          <a:prstGeom prst="rect">
            <a:avLst/>
          </a:prstGeom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accent5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596900" indent="0">
              <a:buFontTx/>
              <a:buNone/>
              <a:defRPr sz="1400">
                <a:solidFill>
                  <a:schemeClr val="accent5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054100" indent="0">
              <a:buFontTx/>
              <a:buNone/>
              <a:defRPr sz="1400">
                <a:solidFill>
                  <a:schemeClr val="accent5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511300" indent="0">
              <a:buFontTx/>
              <a:buNone/>
              <a:defRPr sz="1400">
                <a:solidFill>
                  <a:schemeClr val="accent5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1968500" indent="0">
              <a:buFontTx/>
              <a:buNone/>
              <a:defRPr sz="1400">
                <a:solidFill>
                  <a:schemeClr val="accent5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38697183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preserve="1" userDrawn="1">
  <p:cSld name="Cover">
    <p:bg>
      <p:bgPr>
        <a:solidFill>
          <a:srgbClr val="FAFAFA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"/>
          <p:cNvSpPr txBox="1">
            <a:spLocks noGrp="1"/>
          </p:cNvSpPr>
          <p:nvPr>
            <p:ph type="sldNum" idx="12"/>
          </p:nvPr>
        </p:nvSpPr>
        <p:spPr>
          <a:xfrm>
            <a:off x="8584623" y="4882450"/>
            <a:ext cx="352200" cy="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600" b="0" i="0" u="none" strike="noStrike" cap="none">
                <a:solidFill>
                  <a:srgbClr val="1E1E1E"/>
                </a:solidFill>
                <a:latin typeface="DM Mono"/>
                <a:ea typeface="DM Mono"/>
                <a:cs typeface="DM Mono"/>
                <a:sym typeface="DM Mono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600" b="0" i="0" u="none" strike="noStrike" cap="none">
                <a:solidFill>
                  <a:srgbClr val="1E1E1E"/>
                </a:solidFill>
                <a:latin typeface="DM Mono"/>
                <a:ea typeface="DM Mono"/>
                <a:cs typeface="DM Mono"/>
                <a:sym typeface="DM Mono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600" b="0" i="0" u="none" strike="noStrike" cap="none">
                <a:solidFill>
                  <a:srgbClr val="1E1E1E"/>
                </a:solidFill>
                <a:latin typeface="DM Mono"/>
                <a:ea typeface="DM Mono"/>
                <a:cs typeface="DM Mono"/>
                <a:sym typeface="DM Mono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600" b="0" i="0" u="none" strike="noStrike" cap="none">
                <a:solidFill>
                  <a:srgbClr val="1E1E1E"/>
                </a:solidFill>
                <a:latin typeface="DM Mono"/>
                <a:ea typeface="DM Mono"/>
                <a:cs typeface="DM Mono"/>
                <a:sym typeface="DM Mono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600" b="0" i="0" u="none" strike="noStrike" cap="none">
                <a:solidFill>
                  <a:srgbClr val="1E1E1E"/>
                </a:solidFill>
                <a:latin typeface="DM Mono"/>
                <a:ea typeface="DM Mono"/>
                <a:cs typeface="DM Mono"/>
                <a:sym typeface="DM Mono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600" b="0" i="0" u="none" strike="noStrike" cap="none">
                <a:solidFill>
                  <a:srgbClr val="1E1E1E"/>
                </a:solidFill>
                <a:latin typeface="DM Mono"/>
                <a:ea typeface="DM Mono"/>
                <a:cs typeface="DM Mono"/>
                <a:sym typeface="DM Mono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600" b="0" i="0" u="none" strike="noStrike" cap="none">
                <a:solidFill>
                  <a:srgbClr val="1E1E1E"/>
                </a:solidFill>
                <a:latin typeface="DM Mono"/>
                <a:ea typeface="DM Mono"/>
                <a:cs typeface="DM Mono"/>
                <a:sym typeface="DM Mono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600" b="0" i="0" u="none" strike="noStrike" cap="none">
                <a:solidFill>
                  <a:srgbClr val="1E1E1E"/>
                </a:solidFill>
                <a:latin typeface="DM Mono"/>
                <a:ea typeface="DM Mono"/>
                <a:cs typeface="DM Mono"/>
                <a:sym typeface="DM Mono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600" b="0" i="0" u="none" strike="noStrike" cap="none">
                <a:solidFill>
                  <a:srgbClr val="1E1E1E"/>
                </a:solidFill>
                <a:latin typeface="DM Mono"/>
                <a:ea typeface="DM Mono"/>
                <a:cs typeface="DM Mono"/>
                <a:sym typeface="DM Mon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/ </a:t>
            </a:r>
            <a:fld id="{00000000-1234-1234-1234-123412341234}" type="slidenum">
              <a:rPr lang="en" smtClean="0"/>
              <a:pPr/>
              <a:t>‹#›</a:t>
            </a:fld>
            <a:endParaRPr/>
          </a:p>
        </p:txBody>
      </p:sp>
      <p:pic>
        <p:nvPicPr>
          <p:cNvPr id="3" name="Picture 2" descr="A white background with black and white clouds&#10;&#10;Description automatically generated with medium confidence">
            <a:extLst>
              <a:ext uri="{FF2B5EF4-FFF2-40B4-BE49-F238E27FC236}">
                <a16:creationId xmlns:a16="http://schemas.microsoft.com/office/drawing/2014/main" id="{028E23B3-E2D1-96BA-A903-91B8533B53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1451" y="3984450"/>
            <a:ext cx="2590800" cy="1143000"/>
          </a:xfrm>
          <a:prstGeom prst="rect">
            <a:avLst/>
          </a:prstGeom>
        </p:spPr>
      </p:pic>
      <p:pic>
        <p:nvPicPr>
          <p:cNvPr id="36" name="Google Shape;36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1400" y="100850"/>
            <a:ext cx="5479101" cy="495097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9;p2">
            <a:extLst>
              <a:ext uri="{FF2B5EF4-FFF2-40B4-BE49-F238E27FC236}">
                <a16:creationId xmlns:a16="http://schemas.microsoft.com/office/drawing/2014/main" id="{3AFCAC91-1304-3CF1-8442-7AAB4AC097AB}"/>
              </a:ext>
            </a:extLst>
          </p:cNvPr>
          <p:cNvSpPr/>
          <p:nvPr userDrawn="1"/>
        </p:nvSpPr>
        <p:spPr>
          <a:xfrm>
            <a:off x="2066700" y="16050"/>
            <a:ext cx="7077300" cy="5111400"/>
          </a:xfrm>
          <a:prstGeom prst="rect">
            <a:avLst/>
          </a:prstGeom>
          <a:gradFill>
            <a:gsLst>
              <a:gs pos="0">
                <a:srgbClr val="FAFAFA"/>
              </a:gs>
              <a:gs pos="100000">
                <a:srgbClr val="FAFAF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" name="Google Shape;40;p2">
            <a:extLst>
              <a:ext uri="{FF2B5EF4-FFF2-40B4-BE49-F238E27FC236}">
                <a16:creationId xmlns:a16="http://schemas.microsoft.com/office/drawing/2014/main" id="{15D7507A-470D-2FCA-6F3A-412BF14DAC5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66750" y="2753425"/>
            <a:ext cx="7580400" cy="1298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500"/>
              <a:buFont typeface="DM Sans SemiBold"/>
              <a:buNone/>
              <a:defRPr sz="4500" b="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500"/>
              <a:buFont typeface="DM Sans"/>
              <a:buNone/>
              <a:defRPr sz="4500" b="1">
                <a:latin typeface="DM Sans"/>
                <a:ea typeface="DM Sans"/>
                <a:cs typeface="DM Sans"/>
                <a:sym typeface="DM Sans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500"/>
              <a:buFont typeface="DM Sans"/>
              <a:buNone/>
              <a:defRPr sz="4500" b="1">
                <a:latin typeface="DM Sans"/>
                <a:ea typeface="DM Sans"/>
                <a:cs typeface="DM Sans"/>
                <a:sym typeface="DM Sans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500"/>
              <a:buFont typeface="DM Sans"/>
              <a:buNone/>
              <a:defRPr sz="4500" b="1">
                <a:latin typeface="DM Sans"/>
                <a:ea typeface="DM Sans"/>
                <a:cs typeface="DM Sans"/>
                <a:sym typeface="DM Sans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500"/>
              <a:buFont typeface="DM Sans"/>
              <a:buNone/>
              <a:defRPr sz="4500" b="1">
                <a:latin typeface="DM Sans"/>
                <a:ea typeface="DM Sans"/>
                <a:cs typeface="DM Sans"/>
                <a:sym typeface="DM Sans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500"/>
              <a:buFont typeface="DM Sans"/>
              <a:buNone/>
              <a:defRPr sz="4500" b="1">
                <a:latin typeface="DM Sans"/>
                <a:ea typeface="DM Sans"/>
                <a:cs typeface="DM Sans"/>
                <a:sym typeface="DM Sans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500"/>
              <a:buFont typeface="DM Sans"/>
              <a:buNone/>
              <a:defRPr sz="4500" b="1">
                <a:latin typeface="DM Sans"/>
                <a:ea typeface="DM Sans"/>
                <a:cs typeface="DM Sans"/>
                <a:sym typeface="DM Sans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500"/>
              <a:buFont typeface="DM Sans"/>
              <a:buNone/>
              <a:defRPr sz="4500" b="1">
                <a:latin typeface="DM Sans"/>
                <a:ea typeface="DM Sans"/>
                <a:cs typeface="DM Sans"/>
                <a:sym typeface="DM Sans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500"/>
              <a:buFont typeface="DM Sans"/>
              <a:buNone/>
              <a:defRPr sz="45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pic>
        <p:nvPicPr>
          <p:cNvPr id="12" name="Google Shape;41;p2">
            <a:extLst>
              <a:ext uri="{FF2B5EF4-FFF2-40B4-BE49-F238E27FC236}">
                <a16:creationId xmlns:a16="http://schemas.microsoft.com/office/drawing/2014/main" id="{4E765DFF-20EC-8823-5633-368550776C62}"/>
              </a:ext>
            </a:extLst>
          </p:cNvPr>
          <p:cNvPicPr preferRelativeResize="0"/>
          <p:nvPr userDrawn="1"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9037" y="290542"/>
            <a:ext cx="1315050" cy="68192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38;p2">
            <a:extLst>
              <a:ext uri="{FF2B5EF4-FFF2-40B4-BE49-F238E27FC236}">
                <a16:creationId xmlns:a16="http://schemas.microsoft.com/office/drawing/2014/main" id="{92ADC854-7BA2-A234-AC6B-5373026AE0F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8800" y="4357050"/>
            <a:ext cx="4223100" cy="266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DM Mono"/>
              <a:buNone/>
              <a:defRPr sz="900">
                <a:latin typeface="DM Mono"/>
                <a:ea typeface="DM Mono"/>
                <a:cs typeface="DM Mono"/>
                <a:sym typeface="DM Mono"/>
              </a:defRPr>
            </a:lvl1pPr>
            <a:lvl2pPr lvl="1">
              <a:spcBef>
                <a:spcPts val="600"/>
              </a:spcBef>
              <a:spcAft>
                <a:spcPts val="0"/>
              </a:spcAft>
              <a:buSzPts val="900"/>
              <a:buFont typeface="DM Mono"/>
              <a:buNone/>
              <a:defRPr sz="900">
                <a:latin typeface="DM Mono"/>
                <a:ea typeface="DM Mono"/>
                <a:cs typeface="DM Mono"/>
                <a:sym typeface="DM Mono"/>
              </a:defRPr>
            </a:lvl2pPr>
            <a:lvl3pPr lvl="2">
              <a:spcBef>
                <a:spcPts val="600"/>
              </a:spcBef>
              <a:spcAft>
                <a:spcPts val="0"/>
              </a:spcAft>
              <a:buSzPts val="900"/>
              <a:buFont typeface="DM Mono"/>
              <a:buNone/>
              <a:defRPr sz="900">
                <a:latin typeface="DM Mono"/>
                <a:ea typeface="DM Mono"/>
                <a:cs typeface="DM Mono"/>
                <a:sym typeface="DM Mono"/>
              </a:defRPr>
            </a:lvl3pPr>
            <a:lvl4pPr lvl="3">
              <a:spcBef>
                <a:spcPts val="600"/>
              </a:spcBef>
              <a:spcAft>
                <a:spcPts val="0"/>
              </a:spcAft>
              <a:buSzPts val="900"/>
              <a:buFont typeface="DM Mono"/>
              <a:buNone/>
              <a:defRPr sz="900">
                <a:latin typeface="DM Mono"/>
                <a:ea typeface="DM Mono"/>
                <a:cs typeface="DM Mono"/>
                <a:sym typeface="DM Mono"/>
              </a:defRPr>
            </a:lvl4pPr>
            <a:lvl5pPr lvl="4">
              <a:spcBef>
                <a:spcPts val="600"/>
              </a:spcBef>
              <a:spcAft>
                <a:spcPts val="0"/>
              </a:spcAft>
              <a:buSzPts val="900"/>
              <a:buFont typeface="DM Mono"/>
              <a:buNone/>
              <a:defRPr sz="900">
                <a:latin typeface="DM Mono"/>
                <a:ea typeface="DM Mono"/>
                <a:cs typeface="DM Mono"/>
                <a:sym typeface="DM Mono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SzPts val="900"/>
              <a:buFont typeface="DM Mono"/>
              <a:buNone/>
              <a:defRPr sz="900">
                <a:latin typeface="DM Mono"/>
                <a:ea typeface="DM Mono"/>
                <a:cs typeface="DM Mono"/>
                <a:sym typeface="DM Mono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SzPts val="900"/>
              <a:buFont typeface="DM Mono"/>
              <a:buNone/>
              <a:defRPr sz="900">
                <a:latin typeface="DM Mono"/>
                <a:ea typeface="DM Mono"/>
                <a:cs typeface="DM Mono"/>
                <a:sym typeface="DM Mono"/>
              </a:defRPr>
            </a:lvl7pPr>
            <a:lvl8pPr lvl="7">
              <a:spcBef>
                <a:spcPts val="600"/>
              </a:spcBef>
              <a:spcAft>
                <a:spcPts val="0"/>
              </a:spcAft>
              <a:buSzPts val="900"/>
              <a:buFont typeface="DM Mono"/>
              <a:buNone/>
              <a:defRPr sz="900">
                <a:latin typeface="DM Mono"/>
                <a:ea typeface="DM Mono"/>
                <a:cs typeface="DM Mono"/>
                <a:sym typeface="DM Mono"/>
              </a:defRPr>
            </a:lvl8pPr>
            <a:lvl9pPr lvl="8">
              <a:spcBef>
                <a:spcPts val="600"/>
              </a:spcBef>
              <a:spcAft>
                <a:spcPts val="600"/>
              </a:spcAft>
              <a:buSzPts val="900"/>
              <a:buFont typeface="DM Mono"/>
              <a:buNone/>
              <a:defRPr sz="900">
                <a:latin typeface="DM Mono"/>
                <a:ea typeface="DM Mono"/>
                <a:cs typeface="DM Mono"/>
                <a:sym typeface="DM Mono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4516316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8583128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53102096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92" y="220376"/>
            <a:ext cx="8859382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945805057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1" preserve="1" userDrawn="1">
  <p:cSld name="Agenda 1">
    <p:bg>
      <p:bgPr>
        <a:solidFill>
          <a:srgbClr val="FAFAFA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black and white clouds&#10;&#10;Description automatically generated with medium confidence">
            <a:extLst>
              <a:ext uri="{FF2B5EF4-FFF2-40B4-BE49-F238E27FC236}">
                <a16:creationId xmlns:a16="http://schemas.microsoft.com/office/drawing/2014/main" id="{872366B7-FF73-1340-09C2-710C1A451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295" y="4254500"/>
            <a:ext cx="2540000" cy="889000"/>
          </a:xfrm>
          <a:prstGeom prst="rect">
            <a:avLst/>
          </a:prstGeom>
        </p:spPr>
      </p:pic>
      <p:pic>
        <p:nvPicPr>
          <p:cNvPr id="43" name="Google Shape;43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9055" y="0"/>
            <a:ext cx="4495540" cy="5143501"/>
          </a:xfrm>
          <a:prstGeom prst="rect">
            <a:avLst/>
          </a:prstGeom>
          <a:noFill/>
          <a:ln>
            <a:noFill/>
          </a:ln>
          <a:effectLst>
            <a:outerShdw blurRad="57150" dist="19050" dir="6120000" algn="bl" rotWithShape="0">
              <a:srgbClr val="620D09">
                <a:alpha val="50000"/>
              </a:srgbClr>
            </a:outerShdw>
          </a:effectLst>
        </p:spPr>
      </p:pic>
      <p:sp>
        <p:nvSpPr>
          <p:cNvPr id="44" name="Google Shape;44;p3"/>
          <p:cNvSpPr/>
          <p:nvPr/>
        </p:nvSpPr>
        <p:spPr>
          <a:xfrm>
            <a:off x="4575050" y="-13750"/>
            <a:ext cx="4542000" cy="5157300"/>
          </a:xfrm>
          <a:prstGeom prst="rect">
            <a:avLst/>
          </a:prstGeom>
          <a:gradFill>
            <a:gsLst>
              <a:gs pos="0">
                <a:srgbClr val="FAFAFA"/>
              </a:gs>
              <a:gs pos="100000">
                <a:srgbClr val="FAFAF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D8D96C6-A922-27BA-F1AA-BFFD938B4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660" y="1571125"/>
            <a:ext cx="3853409" cy="993775"/>
          </a:xfrm>
          <a:prstGeom prst="rect">
            <a:avLst/>
          </a:prstGeom>
        </p:spPr>
        <p:txBody>
          <a:bodyPr/>
          <a:lstStyle>
            <a:lvl1pPr>
              <a:defRPr>
                <a:latin typeface="DM Sans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67597984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7">
          <p15:clr>
            <a:srgbClr val="E46962"/>
          </p15:clr>
        </p15:guide>
        <p15:guide id="2" orient="horz" pos="144">
          <p15:clr>
            <a:srgbClr val="E46962"/>
          </p15:clr>
        </p15:guide>
        <p15:guide id="3" orient="horz" pos="163">
          <p15:clr>
            <a:srgbClr val="E46962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/ Chapter Slide / Purple" preserve="1" userDrawn="1">
  <p:cSld name="Divider / Chapter Slide / Purp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77;p5">
            <a:extLst>
              <a:ext uri="{FF2B5EF4-FFF2-40B4-BE49-F238E27FC236}">
                <a16:creationId xmlns:a16="http://schemas.microsoft.com/office/drawing/2014/main" id="{C155CAEF-69E1-8375-C01B-6DA2C68ADDF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88950" y="3257975"/>
            <a:ext cx="5255400" cy="109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DM Sans SemiBold"/>
              <a:buNone/>
              <a:defRPr sz="3800" b="0">
                <a:solidFill>
                  <a:schemeClr val="lt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 dirty="0"/>
          </a:p>
        </p:txBody>
      </p:sp>
      <p:pic>
        <p:nvPicPr>
          <p:cNvPr id="3" name="Picture 2" descr="A purple square with white dots&#10;&#10;Description automatically generated">
            <a:extLst>
              <a:ext uri="{FF2B5EF4-FFF2-40B4-BE49-F238E27FC236}">
                <a16:creationId xmlns:a16="http://schemas.microsoft.com/office/drawing/2014/main" id="{C2823733-0FF3-99A6-5F64-9B27776F2CA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6900" y="4133017"/>
            <a:ext cx="2197100" cy="939800"/>
          </a:xfrm>
          <a:prstGeom prst="rect">
            <a:avLst/>
          </a:prstGeom>
        </p:spPr>
      </p:pic>
      <p:pic>
        <p:nvPicPr>
          <p:cNvPr id="6" name="Picture 5" descr="A purple square with white dots&#10;&#10;Description automatically generated">
            <a:extLst>
              <a:ext uri="{FF2B5EF4-FFF2-40B4-BE49-F238E27FC236}">
                <a16:creationId xmlns:a16="http://schemas.microsoft.com/office/drawing/2014/main" id="{25668A5B-2F04-85C1-DB9F-08EF80FB095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4439" y="4695115"/>
            <a:ext cx="1962022" cy="42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21720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316">
          <p15:clr>
            <a:srgbClr val="E46962"/>
          </p15:clr>
        </p15:guide>
        <p15:guide id="2" orient="horz" pos="2642">
          <p15:clr>
            <a:srgbClr val="E46962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/ Chapter Slide / Red" preserve="1" userDrawn="1">
  <p:cSld name="Divider / Chapter Slide / Red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81;p6">
            <a:extLst>
              <a:ext uri="{FF2B5EF4-FFF2-40B4-BE49-F238E27FC236}">
                <a16:creationId xmlns:a16="http://schemas.microsoft.com/office/drawing/2014/main" id="{47CF5D34-C361-A062-4FCE-56098819987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88950" y="3257975"/>
            <a:ext cx="5255400" cy="109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DM Sans SemiBold"/>
              <a:buNone/>
              <a:defRPr sz="3800" b="0">
                <a:solidFill>
                  <a:schemeClr val="lt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pic>
        <p:nvPicPr>
          <p:cNvPr id="3" name="Picture 2" descr="A red square with a white border&#10;&#10;Description automatically generated">
            <a:extLst>
              <a:ext uri="{FF2B5EF4-FFF2-40B4-BE49-F238E27FC236}">
                <a16:creationId xmlns:a16="http://schemas.microsoft.com/office/drawing/2014/main" id="{A0B7B8D2-3212-5769-1E30-A03FDD50EDA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200" y="3746500"/>
            <a:ext cx="2717800" cy="139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4728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316">
          <p15:clr>
            <a:srgbClr val="E46962"/>
          </p15:clr>
        </p15:guide>
        <p15:guide id="2" orient="horz" pos="2642">
          <p15:clr>
            <a:srgbClr val="E46962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/ Chapter Slide / Blue" preserve="1" userDrawn="1">
  <p:cSld name="Divider / Chapter Slide / Blu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85;p7">
            <a:extLst>
              <a:ext uri="{FF2B5EF4-FFF2-40B4-BE49-F238E27FC236}">
                <a16:creationId xmlns:a16="http://schemas.microsoft.com/office/drawing/2014/main" id="{D712F9E9-4798-904A-1EBC-84F0A33FCBE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88950" y="3257975"/>
            <a:ext cx="5255400" cy="109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DM Sans SemiBold"/>
              <a:buNone/>
              <a:defRPr sz="3800" b="0">
                <a:solidFill>
                  <a:schemeClr val="lt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DM Sans"/>
              <a:buNone/>
              <a:defRPr sz="38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pic>
        <p:nvPicPr>
          <p:cNvPr id="3" name="Picture 2" descr="A blue square with white lines&#10;&#10;Description automatically generated">
            <a:extLst>
              <a:ext uri="{FF2B5EF4-FFF2-40B4-BE49-F238E27FC236}">
                <a16:creationId xmlns:a16="http://schemas.microsoft.com/office/drawing/2014/main" id="{83706593-DA36-1B80-751C-1C507519C4A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2607" y="3935647"/>
            <a:ext cx="2184400" cy="119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00006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316">
          <p15:clr>
            <a:srgbClr val="E46962"/>
          </p15:clr>
        </p15:guide>
        <p15:guide id="2" orient="horz" pos="2642">
          <p15:clr>
            <a:srgbClr val="E46962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_AS_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92FE4-ACA4-3241-A9EE-8329A32520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endParaRPr lang="en-CN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F587F7C-FBE2-B04E-BFD9-BB20301CB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8859382" cy="530705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389B6DA1-FBB0-1740-B5AA-799504EF88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5030" y="824909"/>
            <a:ext cx="8859382" cy="3355975"/>
          </a:xfrm>
          <a:prstGeom prst="rect">
            <a:avLst/>
          </a:prstGeom>
        </p:spPr>
        <p:txBody>
          <a:bodyPr/>
          <a:lstStyle>
            <a:lvl1pPr marL="114300" indent="0">
              <a:buFontTx/>
              <a:buNone/>
              <a:defRPr sz="1400" b="1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596900" indent="0">
              <a:buFontTx/>
              <a:buNone/>
              <a:defRPr sz="1200" b="1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054100" indent="0">
              <a:buFontTx/>
              <a:buNone/>
              <a:defRPr sz="1100" b="1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511300" indent="0">
              <a:buFontTx/>
              <a:buNone/>
              <a:defRPr sz="1100" b="1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1968500" indent="0">
              <a:buFontTx/>
              <a:buNone/>
              <a:defRPr sz="1050" b="1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F7E1E9F6-1FF5-6949-8BFD-7F00EE1B9D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4012" y="2456033"/>
            <a:ext cx="8280400" cy="2498895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596900" indent="0">
              <a:buFontTx/>
              <a:buNone/>
              <a:defRPr sz="1400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054100" indent="0">
              <a:buFontTx/>
              <a:buNone/>
              <a:defRPr sz="1400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511300" indent="0">
              <a:buFontTx/>
              <a:buNone/>
              <a:defRPr sz="1400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1968500" indent="0">
              <a:buFontTx/>
              <a:buNone/>
              <a:defRPr sz="1400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012845786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_AS_BACKGROUND_CENTER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92FE4-ACA4-3241-A9EE-8329A32520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endParaRPr lang="en-CN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B63D42C-974F-B74B-9950-9E35D4BC9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87" y="1905889"/>
            <a:ext cx="8837933" cy="530705"/>
          </a:xfrm>
          <a:prstGeom prst="rect">
            <a:avLst/>
          </a:prstGeom>
        </p:spPr>
        <p:txBody>
          <a:bodyPr/>
          <a:lstStyle>
            <a:lvl1pPr>
              <a:defRPr sz="3400" b="1">
                <a:solidFill>
                  <a:schemeClr val="bg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4259708179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8859382" cy="53070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0141E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6"/>
            <a:ext cx="8859382" cy="641560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A878D61-4F4F-4227-B657-3A9B09B106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1353019"/>
            <a:ext cx="8280400" cy="1003599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ED6EF23F-E3DA-9A73-59DB-72F5421B5FE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5030" y="2505704"/>
            <a:ext cx="8859382" cy="1318067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  <a:endParaRPr lang="en-CN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69D7ADB-46A8-FA18-586D-F001328480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4012" y="3948348"/>
            <a:ext cx="8280400" cy="1003599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686162147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文本">
            <a:extLst>
              <a:ext uri="{FF2B5EF4-FFF2-40B4-BE49-F238E27FC236}">
                <a16:creationId xmlns:a16="http://schemas.microsoft.com/office/drawing/2014/main" id="{C1CF2145-4218-5C4F-A160-57BFFD7FF0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0493" y="345328"/>
            <a:ext cx="8707541" cy="530706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>
              <a:defRPr sz="2400" b="1">
                <a:solidFill>
                  <a:schemeClr val="tx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dirty="0" err="1"/>
              <a:t>标题文本</a:t>
            </a:r>
            <a:endParaRPr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F0C62A0-1134-BF8C-9A85-A00CE58BA500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350493" y="894840"/>
            <a:ext cx="8707541" cy="1889268"/>
          </a:xfrm>
          <a:prstGeom prst="rect">
            <a:avLst/>
          </a:prstGeom>
        </p:spPr>
        <p:txBody>
          <a:bodyPr/>
          <a:lstStyle>
            <a:lvl1pPr marL="400050" indent="-285750">
              <a:buClr>
                <a:srgbClr val="00B0F0"/>
              </a:buClr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719364" indent="0">
              <a:buNone/>
              <a:defRPr/>
            </a:lvl2pPr>
          </a:lstStyle>
          <a:p>
            <a:endParaRPr dirty="0"/>
          </a:p>
          <a:p>
            <a:pPr marL="444500" indent="-330200">
              <a:lnSpc>
                <a:spcPct val="150000"/>
              </a:lnSpc>
              <a:buClr>
                <a:srgbClr val="0096FF"/>
              </a:buClr>
              <a:buSzPts val="2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85982682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文本">
            <a:extLst>
              <a:ext uri="{FF2B5EF4-FFF2-40B4-BE49-F238E27FC236}">
                <a16:creationId xmlns:a16="http://schemas.microsoft.com/office/drawing/2014/main" id="{C1CF2145-4218-5C4F-A160-57BFFD7FF0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0493" y="345328"/>
            <a:ext cx="8607653" cy="530706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>
              <a:defRPr sz="2400" b="1">
                <a:solidFill>
                  <a:schemeClr val="tx1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dirty="0" err="1"/>
              <a:t>标题文本</a:t>
            </a:r>
            <a:endParaRPr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F0C62A0-1134-BF8C-9A85-A00CE58BA500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350493" y="894840"/>
            <a:ext cx="8607653" cy="1889268"/>
          </a:xfrm>
          <a:prstGeom prst="rect">
            <a:avLst/>
          </a:prstGeom>
        </p:spPr>
        <p:txBody>
          <a:bodyPr/>
          <a:lstStyle>
            <a:lvl1pPr marL="400050" indent="-285750">
              <a:buClr>
                <a:srgbClr val="00B0F0"/>
              </a:buClr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719364" indent="0">
              <a:buNone/>
              <a:defRPr/>
            </a:lvl2pPr>
          </a:lstStyle>
          <a:p>
            <a:endParaRPr dirty="0"/>
          </a:p>
          <a:p>
            <a:pPr marL="444500" indent="-330200">
              <a:lnSpc>
                <a:spcPct val="150000"/>
              </a:lnSpc>
              <a:buClr>
                <a:srgbClr val="0096FF"/>
              </a:buClr>
              <a:buSzPts val="2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04362540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92" y="220376"/>
            <a:ext cx="871828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23" y="453527"/>
            <a:ext cx="877395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906484922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613571" cy="53070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rgbClr val="10141E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868514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97062302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429156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364337948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45925794-533B-7857-F3AA-AA18AE569E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8583128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5" name="Round Diagonal Corner Rectangle 4">
            <a:extLst>
              <a:ext uri="{FF2B5EF4-FFF2-40B4-BE49-F238E27FC236}">
                <a16:creationId xmlns:a16="http://schemas.microsoft.com/office/drawing/2014/main" id="{7D7D86A5-6046-18D8-2260-F487C37D69DE}"/>
              </a:ext>
            </a:extLst>
          </p:cNvPr>
          <p:cNvSpPr/>
          <p:nvPr userDrawn="1"/>
        </p:nvSpPr>
        <p:spPr>
          <a:xfrm>
            <a:off x="7966953" y="123630"/>
            <a:ext cx="1029186" cy="294659"/>
          </a:xfrm>
          <a:prstGeom prst="round2Diag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504564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5" name="Round Diagonal Corner Rectangle 4">
            <a:extLst>
              <a:ext uri="{FF2B5EF4-FFF2-40B4-BE49-F238E27FC236}">
                <a16:creationId xmlns:a16="http://schemas.microsoft.com/office/drawing/2014/main" id="{7D7D86A5-6046-18D8-2260-F487C37D69DE}"/>
              </a:ext>
            </a:extLst>
          </p:cNvPr>
          <p:cNvSpPr/>
          <p:nvPr userDrawn="1"/>
        </p:nvSpPr>
        <p:spPr>
          <a:xfrm>
            <a:off x="7966953" y="123630"/>
            <a:ext cx="1029186" cy="294659"/>
          </a:xfrm>
          <a:prstGeom prst="round2Diag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4ED880A9-FE1A-5FD4-8590-F98AC42416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429156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3584430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0;p4"/>
          <p:cNvSpPr txBox="1"/>
          <p:nvPr/>
        </p:nvSpPr>
        <p:spPr>
          <a:xfrm>
            <a:off x="2363688" y="1655800"/>
            <a:ext cx="4422600" cy="677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32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1F7DAB-85A0-9E0E-BBFA-D08D89CED1CD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rPr>
              <a:t>Copyright © 2024, </a:t>
            </a:r>
            <a:r>
              <a:rPr lang="en-US" sz="500" dirty="0" err="1">
                <a:solidFill>
                  <a:schemeClr val="tx2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DM Sans" pitchFamily="2" charset="77"/>
                <a:ea typeface="Fira Code" panose="020B0809050000020004" pitchFamily="49" charset="0"/>
                <a:cs typeface="Arial" panose="020B0604020202020204" pitchFamily="34" charset="0"/>
              </a:rPr>
              <a:t>. All rights reserved.</a:t>
            </a:r>
          </a:p>
        </p:txBody>
      </p:sp>
      <p:pic>
        <p:nvPicPr>
          <p:cNvPr id="6" name="Picture 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6A96134F-F527-A557-BE1D-51D316509B94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9111" y="4817981"/>
            <a:ext cx="1139506" cy="2647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4" r:id="rId2"/>
    <p:sldLayoutId id="2147483688" r:id="rId3"/>
    <p:sldLayoutId id="2147483667" r:id="rId4"/>
    <p:sldLayoutId id="2147483682" r:id="rId5"/>
    <p:sldLayoutId id="2147483692" r:id="rId6"/>
    <p:sldLayoutId id="2147483689" r:id="rId7"/>
    <p:sldLayoutId id="2147483690" r:id="rId8"/>
    <p:sldLayoutId id="2147483691" r:id="rId9"/>
    <p:sldLayoutId id="2147483676" r:id="rId10"/>
    <p:sldLayoutId id="2147483677" r:id="rId11"/>
    <p:sldLayoutId id="2147483678" r:id="rId12"/>
    <p:sldLayoutId id="2147483680" r:id="rId13"/>
    <p:sldLayoutId id="2147483681" r:id="rId14"/>
    <p:sldLayoutId id="2147483683" r:id="rId15"/>
    <p:sldLayoutId id="2147483684" r:id="rId16"/>
    <p:sldLayoutId id="2147483685" r:id="rId17"/>
    <p:sldLayoutId id="2147483686" r:id="rId18"/>
    <p:sldLayoutId id="2147483687" r:id="rId19"/>
  </p:sldLayoutIdLst>
  <p:transition spd="med"/>
  <p:hf hdr="0" ftr="0" dt="0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1pPr>
      <a:lvl2pPr marL="1005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6pPr>
      <a:lvl7pPr marL="3291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7pPr>
      <a:lvl8pPr marL="3748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8pPr>
      <a:lvl9pPr marL="4205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theme/theme1.xml><?xml version="1.0" encoding="utf-8"?>
<a:theme xmlns:a="http://schemas.openxmlformats.org/drawingml/2006/main" name="Simple Light">
  <a:themeElements>
    <a:clrScheme name="Custom 4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4242"/>
      </a:accent1>
      <a:accent2>
        <a:srgbClr val="262626"/>
      </a:accent2>
      <a:accent3>
        <a:srgbClr val="78909C"/>
      </a:accent3>
      <a:accent4>
        <a:srgbClr val="FFAB40"/>
      </a:accent4>
      <a:accent5>
        <a:srgbClr val="0097A7"/>
      </a:accent5>
      <a:accent6>
        <a:srgbClr val="D7557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5649</TotalTime>
  <Words>0</Words>
  <Application>Microsoft Macintosh PowerPoint</Application>
  <PresentationFormat>On-screen Show (16:9)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8" baseType="lpstr">
      <vt:lpstr>PingFang SC Regular</vt:lpstr>
      <vt:lpstr>Arial</vt:lpstr>
      <vt:lpstr>DM Mono</vt:lpstr>
      <vt:lpstr>DM Sans</vt:lpstr>
      <vt:lpstr>DM Sans SemiBold</vt:lpstr>
      <vt:lpstr>Helvetica Neue</vt:lpstr>
      <vt:lpstr>Wingdings</vt:lpstr>
      <vt:lpstr>Simple Light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Bao Todd</cp:lastModifiedBy>
  <cp:revision>259</cp:revision>
  <dcterms:modified xsi:type="dcterms:W3CDTF">2025-01-04T13:21:44Z</dcterms:modified>
</cp:coreProperties>
</file>