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4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2025/1/4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2619314-5C2F-7AB6-762C-FE522F7704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preserve="1" userDrawn="1">
  <p:cSld name="Cover">
    <p:bg>
      <p:bgPr>
        <a:solidFill>
          <a:srgbClr val="FAFAFA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"/>
          <p:cNvSpPr txBox="1">
            <a:spLocks noGrp="1"/>
          </p:cNvSpPr>
          <p:nvPr>
            <p:ph type="sldNum" idx="12"/>
          </p:nvPr>
        </p:nvSpPr>
        <p:spPr>
          <a:xfrm>
            <a:off x="8584623" y="4882450"/>
            <a:ext cx="3522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 </a:t>
            </a:r>
            <a:fld id="{00000000-1234-1234-1234-123412341234}" type="slidenum">
              <a:rPr lang="en" smtClean="0"/>
              <a:pPr/>
              <a:t>‹#›</a:t>
            </a:fld>
            <a:endParaRPr/>
          </a:p>
        </p:txBody>
      </p:sp>
      <p:pic>
        <p:nvPicPr>
          <p:cNvPr id="3" name="Picture 2" descr="A white background with black and white clouds&#10;&#10;Description automatically generated with medium confidence">
            <a:extLst>
              <a:ext uri="{FF2B5EF4-FFF2-40B4-BE49-F238E27FC236}">
                <a16:creationId xmlns:a16="http://schemas.microsoft.com/office/drawing/2014/main" id="{028E23B3-E2D1-96BA-A903-91B8533B53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451" y="3984450"/>
            <a:ext cx="2590800" cy="1143000"/>
          </a:xfrm>
          <a:prstGeom prst="rect">
            <a:avLst/>
          </a:prstGeom>
        </p:spPr>
      </p:pic>
      <p:pic>
        <p:nvPicPr>
          <p:cNvPr id="36" name="Google Shape;3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400" y="100850"/>
            <a:ext cx="5479101" cy="495097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9;p2">
            <a:extLst>
              <a:ext uri="{FF2B5EF4-FFF2-40B4-BE49-F238E27FC236}">
                <a16:creationId xmlns:a16="http://schemas.microsoft.com/office/drawing/2014/main" id="{3AFCAC91-1304-3CF1-8442-7AAB4AC097AB}"/>
              </a:ext>
            </a:extLst>
          </p:cNvPr>
          <p:cNvSpPr/>
          <p:nvPr userDrawn="1"/>
        </p:nvSpPr>
        <p:spPr>
          <a:xfrm>
            <a:off x="2066700" y="16050"/>
            <a:ext cx="7077300" cy="5111400"/>
          </a:xfrm>
          <a:prstGeom prst="rect">
            <a:avLst/>
          </a:prstGeom>
          <a:gradFill>
            <a:gsLst>
              <a:gs pos="0">
                <a:srgbClr val="FAFAFA"/>
              </a:gs>
              <a:gs pos="100000">
                <a:srgbClr val="FAFAF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" name="Google Shape;40;p2">
            <a:extLst>
              <a:ext uri="{FF2B5EF4-FFF2-40B4-BE49-F238E27FC236}">
                <a16:creationId xmlns:a16="http://schemas.microsoft.com/office/drawing/2014/main" id="{15D7507A-470D-2FCA-6F3A-412BF14DAC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6750" y="2753425"/>
            <a:ext cx="7580400" cy="1298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 SemiBold"/>
              <a:buNone/>
              <a:defRPr sz="4500" b="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pic>
        <p:nvPicPr>
          <p:cNvPr id="12" name="Google Shape;41;p2">
            <a:extLst>
              <a:ext uri="{FF2B5EF4-FFF2-40B4-BE49-F238E27FC236}">
                <a16:creationId xmlns:a16="http://schemas.microsoft.com/office/drawing/2014/main" id="{4E765DFF-20EC-8823-5633-368550776C62}"/>
              </a:ext>
            </a:extLst>
          </p:cNvPr>
          <p:cNvPicPr preferRelativeResize="0"/>
          <p:nvPr userDrawn="1"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037" y="290542"/>
            <a:ext cx="1315050" cy="68192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8;p2">
            <a:extLst>
              <a:ext uri="{FF2B5EF4-FFF2-40B4-BE49-F238E27FC236}">
                <a16:creationId xmlns:a16="http://schemas.microsoft.com/office/drawing/2014/main" id="{92ADC854-7BA2-A234-AC6B-5373026AE0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8800" y="4357050"/>
            <a:ext cx="4223100" cy="26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1pPr>
            <a:lvl2pPr lvl="1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2pPr>
            <a:lvl3pPr lvl="2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3pPr>
            <a:lvl4pPr lvl="3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4pPr>
            <a:lvl5pPr lvl="4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7pPr>
            <a:lvl8pPr lvl="7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8pPr>
            <a:lvl9pPr lvl="8">
              <a:spcBef>
                <a:spcPts val="600"/>
              </a:spcBef>
              <a:spcAft>
                <a:spcPts val="60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516316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9458050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1" preserve="1" userDrawn="1">
  <p:cSld name="Agenda 1">
    <p:bg>
      <p:bgPr>
        <a:solidFill>
          <a:srgbClr val="FAFAFA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ack and white clouds&#10;&#10;Description automatically generated with medium confidence">
            <a:extLst>
              <a:ext uri="{FF2B5EF4-FFF2-40B4-BE49-F238E27FC236}">
                <a16:creationId xmlns:a16="http://schemas.microsoft.com/office/drawing/2014/main" id="{872366B7-FF73-1340-09C2-710C1A451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295" y="4254500"/>
            <a:ext cx="2540000" cy="889000"/>
          </a:xfrm>
          <a:prstGeom prst="rect">
            <a:avLst/>
          </a:prstGeom>
        </p:spPr>
      </p:pic>
      <p:pic>
        <p:nvPicPr>
          <p:cNvPr id="43" name="Google Shape;4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9055" y="0"/>
            <a:ext cx="4495540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6120000" algn="bl" rotWithShape="0">
              <a:srgbClr val="620D09">
                <a:alpha val="50000"/>
              </a:srgbClr>
            </a:outerShdw>
          </a:effectLst>
        </p:spPr>
      </p:pic>
      <p:sp>
        <p:nvSpPr>
          <p:cNvPr id="44" name="Google Shape;44;p3"/>
          <p:cNvSpPr/>
          <p:nvPr/>
        </p:nvSpPr>
        <p:spPr>
          <a:xfrm>
            <a:off x="4575050" y="-13750"/>
            <a:ext cx="4542000" cy="5157300"/>
          </a:xfrm>
          <a:prstGeom prst="rect">
            <a:avLst/>
          </a:prstGeom>
          <a:gradFill>
            <a:gsLst>
              <a:gs pos="0">
                <a:srgbClr val="FAFAFA"/>
              </a:gs>
              <a:gs pos="100000">
                <a:srgbClr val="FAFAF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D8D96C6-A922-27BA-F1AA-BFFD938B4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660" y="1571125"/>
            <a:ext cx="3853409" cy="993775"/>
          </a:xfrm>
          <a:prstGeom prst="rect">
            <a:avLst/>
          </a:prstGeom>
        </p:spPr>
        <p:txBody>
          <a:bodyPr/>
          <a:lstStyle>
            <a:lvl1pPr>
              <a:defRPr>
                <a:latin typeface="DM Sans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6759798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7">
          <p15:clr>
            <a:srgbClr val="E46962"/>
          </p15:clr>
        </p15:guide>
        <p15:guide id="2" orient="horz" pos="144">
          <p15:clr>
            <a:srgbClr val="E46962"/>
          </p15:clr>
        </p15:guide>
        <p15:guide id="3" orient="horz" pos="163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/ Chapter Slide / Purple" preserve="1" userDrawn="1">
  <p:cSld name="Divider / Chapter Slide / Purp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7;p5">
            <a:extLst>
              <a:ext uri="{FF2B5EF4-FFF2-40B4-BE49-F238E27FC236}">
                <a16:creationId xmlns:a16="http://schemas.microsoft.com/office/drawing/2014/main" id="{C155CAEF-69E1-8375-C01B-6DA2C68ADD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8950" y="3257975"/>
            <a:ext cx="5255400" cy="109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DM Sans SemiBold"/>
              <a:buNone/>
              <a:defRPr sz="3800" b="0">
                <a:solidFill>
                  <a:schemeClr val="lt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 dirty="0"/>
          </a:p>
        </p:txBody>
      </p:sp>
      <p:pic>
        <p:nvPicPr>
          <p:cNvPr id="3" name="Picture 2" descr="A purple square with white dots&#10;&#10;Description automatically generated">
            <a:extLst>
              <a:ext uri="{FF2B5EF4-FFF2-40B4-BE49-F238E27FC236}">
                <a16:creationId xmlns:a16="http://schemas.microsoft.com/office/drawing/2014/main" id="{C2823733-0FF3-99A6-5F64-9B27776F2C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900" y="4133017"/>
            <a:ext cx="2197100" cy="939800"/>
          </a:xfrm>
          <a:prstGeom prst="rect">
            <a:avLst/>
          </a:prstGeom>
        </p:spPr>
      </p:pic>
      <p:pic>
        <p:nvPicPr>
          <p:cNvPr id="4" name="Picture 3" descr="A purple square with white dots&#10;&#10;Description automatically generated">
            <a:extLst>
              <a:ext uri="{FF2B5EF4-FFF2-40B4-BE49-F238E27FC236}">
                <a16:creationId xmlns:a16="http://schemas.microsoft.com/office/drawing/2014/main" id="{9489D1A3-4DD7-7F40-3AF0-E7B278DADAE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793" y="4445000"/>
            <a:ext cx="21082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21720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16">
          <p15:clr>
            <a:srgbClr val="E46962"/>
          </p15:clr>
        </p15:guide>
        <p15:guide id="2" orient="horz" pos="2642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/ Chapter Slide / Red" preserve="1" userDrawn="1">
  <p:cSld name="Divider / Chapter Slide / Red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1;p6">
            <a:extLst>
              <a:ext uri="{FF2B5EF4-FFF2-40B4-BE49-F238E27FC236}">
                <a16:creationId xmlns:a16="http://schemas.microsoft.com/office/drawing/2014/main" id="{47CF5D34-C361-A062-4FCE-5609881998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8950" y="3257975"/>
            <a:ext cx="5255400" cy="109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DM Sans SemiBold"/>
              <a:buNone/>
              <a:defRPr sz="3800" b="0">
                <a:solidFill>
                  <a:schemeClr val="lt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pic>
        <p:nvPicPr>
          <p:cNvPr id="3" name="Picture 2" descr="A red square with a white border&#10;&#10;Description automatically generated">
            <a:extLst>
              <a:ext uri="{FF2B5EF4-FFF2-40B4-BE49-F238E27FC236}">
                <a16:creationId xmlns:a16="http://schemas.microsoft.com/office/drawing/2014/main" id="{A0B7B8D2-3212-5769-1E30-A03FDD50ED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00" y="3746500"/>
            <a:ext cx="2717800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472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16">
          <p15:clr>
            <a:srgbClr val="E46962"/>
          </p15:clr>
        </p15:guide>
        <p15:guide id="2" orient="horz" pos="2642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/ Chapter Slide / Blue" preserve="1" userDrawn="1">
  <p:cSld name="Divider / Chapter Slide / Blu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5;p7">
            <a:extLst>
              <a:ext uri="{FF2B5EF4-FFF2-40B4-BE49-F238E27FC236}">
                <a16:creationId xmlns:a16="http://schemas.microsoft.com/office/drawing/2014/main" id="{D712F9E9-4798-904A-1EBC-84F0A33FCB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8950" y="3257975"/>
            <a:ext cx="5255400" cy="109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DM Sans SemiBold"/>
              <a:buNone/>
              <a:defRPr sz="3800" b="0">
                <a:solidFill>
                  <a:schemeClr val="lt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pic>
        <p:nvPicPr>
          <p:cNvPr id="3" name="Picture 2" descr="A blue square with white lines&#10;&#10;Description automatically generated">
            <a:extLst>
              <a:ext uri="{FF2B5EF4-FFF2-40B4-BE49-F238E27FC236}">
                <a16:creationId xmlns:a16="http://schemas.microsoft.com/office/drawing/2014/main" id="{83706593-DA36-1B80-751C-1C507519C4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607" y="3935647"/>
            <a:ext cx="21844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00006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16">
          <p15:clr>
            <a:srgbClr val="E46962"/>
          </p15:clr>
        </p15:guide>
        <p15:guide id="2" orient="horz" pos="2642">
          <p15:clr>
            <a:srgbClr val="E46962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endParaRPr lang="en-C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03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0128457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endParaRPr lang="en-CN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883793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425970817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6"/>
            <a:ext cx="8859382" cy="641560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1353019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ED6EF23F-E3DA-9A73-59DB-72F5421B5F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5030" y="2505704"/>
            <a:ext cx="8859382" cy="1318067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CN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69D7ADB-46A8-FA18-586D-F001328480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4012" y="3948348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861621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707541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707541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598268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607653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607653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436254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71828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23" y="453527"/>
            <a:ext cx="877395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0648492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613571" cy="53070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68514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706230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6433794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45925794-533B-7857-F3AA-AA18AE569E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7D7D86A5-6046-18D8-2260-F487C37D69DE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504564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7D7D86A5-6046-18D8-2260-F487C37D69DE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ED880A9-FE1A-5FD4-8590-F98AC4241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58443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F7DAB-85A0-9E0E-BBFA-D08D89CED1CD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rPr>
              <a:t>Copyright © 2024, </a:t>
            </a:r>
            <a:r>
              <a:rPr lang="en-US" sz="500" dirty="0" err="1">
                <a:solidFill>
                  <a:schemeClr val="tx2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A96134F-F527-A557-BE1D-51D316509B94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111" y="4817981"/>
            <a:ext cx="1139506" cy="2647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88" r:id="rId3"/>
    <p:sldLayoutId id="2147483667" r:id="rId4"/>
    <p:sldLayoutId id="2147483682" r:id="rId5"/>
    <p:sldLayoutId id="2147483692" r:id="rId6"/>
    <p:sldLayoutId id="2147483689" r:id="rId7"/>
    <p:sldLayoutId id="2147483690" r:id="rId8"/>
    <p:sldLayoutId id="2147483691" r:id="rId9"/>
    <p:sldLayoutId id="2147483676" r:id="rId10"/>
    <p:sldLayoutId id="2147483677" r:id="rId11"/>
    <p:sldLayoutId id="2147483678" r:id="rId12"/>
    <p:sldLayoutId id="2147483680" r:id="rId13"/>
    <p:sldLayoutId id="2147483681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5648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8" baseType="lpstr">
      <vt:lpstr>PingFang SC Regular</vt:lpstr>
      <vt:lpstr>Arial</vt:lpstr>
      <vt:lpstr>DM Mono</vt:lpstr>
      <vt:lpstr>DM Sans</vt:lpstr>
      <vt:lpstr>DM Sans SemiBold</vt:lpstr>
      <vt:lpstr>Helvetica Neue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259</cp:revision>
  <dcterms:modified xsi:type="dcterms:W3CDTF">2025-01-04T13:22:34Z</dcterms:modified>
</cp:coreProperties>
</file>