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50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2024/10/14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Noto Sans JP" panose="020B0200000000000000" pitchFamily="34" charset="-128"/>
              <a:ea typeface="Noto Sans JP" panose="020B0200000000000000" pitchFamily="34" charset="-128"/>
              <a:cs typeface="Fira Code" panose="020B0809050000020004" pitchFamily="49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011" y="2888688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0DE06E91-3B36-B7AE-E804-09B3B242CF83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6047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625A39E9-894F-8B30-711A-458875956647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8978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2024,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31A598C-779A-AB1F-990C-9AD4A54694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1" y="4817981"/>
            <a:ext cx="1139506" cy="2647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5529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7" baseType="lpstr">
      <vt:lpstr>Noto Sans JP</vt:lpstr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232</cp:revision>
  <dcterms:modified xsi:type="dcterms:W3CDTF">2024-10-14T04:31:07Z</dcterms:modified>
</cp:coreProperties>
</file>