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50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2024/10/13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02619314-5C2F-7AB6-762C-FE522F770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Noto Sans SC" panose="020B0200000000000000" pitchFamily="34" charset="-128"/>
              <a:ea typeface="Noto Sans SC" panose="020B0200000000000000" pitchFamily="34" charset="-128"/>
              <a:cs typeface="Fira Code" panose="020B0809050000020004" pitchFamily="49" charset="0"/>
            </a:endParaRPr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550" y="1905889"/>
            <a:ext cx="6141600" cy="530705"/>
          </a:xfrm>
          <a:prstGeom prst="rect">
            <a:avLst/>
          </a:prstGeom>
        </p:spPr>
        <p:txBody>
          <a:bodyPr/>
          <a:lstStyle>
            <a:lvl1pPr>
              <a:defRPr sz="27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FDA9F-C454-524A-97D9-A4504408F2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5011" y="2888688"/>
            <a:ext cx="8161527" cy="3714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/>
            </a:lvl2pPr>
            <a:lvl3pPr marL="1054100" indent="0">
              <a:buFontTx/>
              <a:buNone/>
              <a:defRPr/>
            </a:lvl3pPr>
            <a:lvl4pPr marL="1511300" indent="0">
              <a:buFontTx/>
              <a:buNone/>
              <a:defRPr/>
            </a:lvl4pPr>
            <a:lvl5pPr marL="19685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945805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1;p17">
            <a:extLst>
              <a:ext uri="{FF2B5EF4-FFF2-40B4-BE49-F238E27FC236}">
                <a16:creationId xmlns:a16="http://schemas.microsoft.com/office/drawing/2014/main" id="{E803C630-1147-3048-9F92-6E288E1907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r="1400"/>
          <a:stretch/>
        </p:blipFill>
        <p:spPr>
          <a:xfrm>
            <a:off x="0" y="0"/>
            <a:ext cx="380357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FD26F4-82CA-8B45-9814-E810290BD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2548" y="1970697"/>
            <a:ext cx="4704132" cy="1365165"/>
          </a:xfrm>
          <a:prstGeom prst="rect">
            <a:avLst/>
          </a:prstGeom>
        </p:spPr>
        <p:txBody>
          <a:bodyPr/>
          <a:lstStyle>
            <a:lvl1pPr>
              <a:defRPr sz="35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576177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" preserve="1" userDrawn="1">
  <p:cSld name="RANDOM_SUBTITLE_1">
    <p:bg>
      <p:bgPr>
        <a:solidFill>
          <a:srgbClr val="172D7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3500175"/>
            <a:ext cx="3646400" cy="16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A2ABF54-6485-6278-87C6-A9BEFD9991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33295"/>
          </a:xfrm>
          <a:prstGeom prst="rect">
            <a:avLst/>
          </a:prstGeom>
        </p:spPr>
      </p:pic>
      <p:sp>
        <p:nvSpPr>
          <p:cNvPr id="10" name="Google Shape;9;p2">
            <a:extLst>
              <a:ext uri="{FF2B5EF4-FFF2-40B4-BE49-F238E27FC236}">
                <a16:creationId xmlns:a16="http://schemas.microsoft.com/office/drawing/2014/main" id="{548C8D7B-4DF8-3446-0F9D-30A137D58E3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5397149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" preserve="1" userDrawn="1">
  <p:cSld name="RANDOM_SUBTITLE_2">
    <p:bg>
      <p:bgPr>
        <a:solidFill>
          <a:srgbClr val="172D7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3802584" y="2985200"/>
            <a:ext cx="1538825" cy="16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background with a rocket&#10;&#10;Description automatically generated">
            <a:extLst>
              <a:ext uri="{FF2B5EF4-FFF2-40B4-BE49-F238E27FC236}">
                <a16:creationId xmlns:a16="http://schemas.microsoft.com/office/drawing/2014/main" id="{5F9EACA6-288D-2E11-BFC5-FD2ED6E917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17987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095973E0-B09E-1AD9-B15C-44E8FD8C9A1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22670507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小节标题1211" preserve="1" userDrawn="1">
  <p:cSld name="RANDOM_SUBTITLE_3">
    <p:bg>
      <p:bgPr>
        <a:solidFill>
          <a:srgbClr val="172D72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7316303" y="3336900"/>
            <a:ext cx="1390400" cy="139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square with white lines&#10;&#10;Description automatically generated">
            <a:extLst>
              <a:ext uri="{FF2B5EF4-FFF2-40B4-BE49-F238E27FC236}">
                <a16:creationId xmlns:a16="http://schemas.microsoft.com/office/drawing/2014/main" id="{E371ABE3-28FD-C44D-385F-5A2EABE832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1" y="0"/>
            <a:ext cx="9144000" cy="5131680"/>
          </a:xfrm>
          <a:prstGeom prst="rect">
            <a:avLst/>
          </a:prstGeom>
        </p:spPr>
      </p:pic>
      <p:sp>
        <p:nvSpPr>
          <p:cNvPr id="6" name="Google Shape;9;p2">
            <a:extLst>
              <a:ext uri="{FF2B5EF4-FFF2-40B4-BE49-F238E27FC236}">
                <a16:creationId xmlns:a16="http://schemas.microsoft.com/office/drawing/2014/main" id="{48ED3702-0FC9-42B8-0272-F96365DFD24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0" y="148580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Ubuntu"/>
              <a:buNone/>
              <a:defRPr sz="2800" b="1" i="0" u="none" strike="noStrike" cap="none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  <a:sym typeface="Ubuntu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0278567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F587F7C-FBE2-B04E-BFD9-BB20301CB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89B6DA1-FBB0-1740-B5AA-799504EF88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5030" y="824909"/>
            <a:ext cx="8859382" cy="3355975"/>
          </a:xfrm>
          <a:prstGeom prst="rect">
            <a:avLst/>
          </a:prstGeom>
        </p:spPr>
        <p:txBody>
          <a:bodyPr/>
          <a:lstStyle>
            <a:lvl1pPr marL="114300" indent="0">
              <a:buFontTx/>
              <a:buNone/>
              <a:defRPr sz="1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2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1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1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05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E1E9F6-1FF5-6949-8BFD-7F00EE1B9D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0128457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_AS_BACKGROUND_CEN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092FE4-ACA4-3241-A9EE-8329A32520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endParaRPr lang="en-CN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B63D42C-974F-B74B-9950-9E35D4BC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883793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259708179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8859382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6"/>
            <a:ext cx="8859382" cy="641560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1353019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D6EF23F-E3DA-9A73-59DB-72F5421B5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5030" y="2505704"/>
            <a:ext cx="8859382" cy="1318067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CN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69D7ADB-46A8-FA18-586D-F00132848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012" y="3948348"/>
            <a:ext cx="8280400" cy="1003599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861621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707541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707541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598268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>
            <a:extLst>
              <a:ext uri="{FF2B5EF4-FFF2-40B4-BE49-F238E27FC236}">
                <a16:creationId xmlns:a16="http://schemas.microsoft.com/office/drawing/2014/main" id="{C1CF2145-4218-5C4F-A160-57BFFD7FF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493" y="345328"/>
            <a:ext cx="8607653" cy="53070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>
            <a:lvl1pPr>
              <a:defRPr sz="2400" b="1">
                <a:solidFill>
                  <a:schemeClr val="tx1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dirty="0" err="1"/>
              <a:t>标题文本</a:t>
            </a:r>
            <a:endParaRPr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F0C62A0-1134-BF8C-9A85-A00CE58BA500}"/>
              </a:ext>
            </a:extLst>
          </p:cNvPr>
          <p:cNvSpPr txBox="1">
            <a:spLocks noGrp="1"/>
          </p:cNvSpPr>
          <p:nvPr>
            <p:ph type="body" sz="half" idx="1"/>
          </p:nvPr>
        </p:nvSpPr>
        <p:spPr>
          <a:xfrm>
            <a:off x="350493" y="894840"/>
            <a:ext cx="8607653" cy="1889268"/>
          </a:xfrm>
          <a:prstGeom prst="rect">
            <a:avLst/>
          </a:prstGeom>
        </p:spPr>
        <p:txBody>
          <a:bodyPr/>
          <a:lstStyle>
            <a:lvl1pPr marL="400050" indent="-285750">
              <a:buClr>
                <a:srgbClr val="00B0F0"/>
              </a:buClr>
              <a:buFont typeface="Arial" panose="020B0604020202020204" pitchFamily="34" charset="0"/>
              <a:buChar char="•"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719364" indent="0">
              <a:buNone/>
              <a:defRPr/>
            </a:lvl2pPr>
          </a:lstStyle>
          <a:p>
            <a:endParaRPr dirty="0"/>
          </a:p>
          <a:p>
            <a:pPr marL="444500" indent="-330200">
              <a:lnSpc>
                <a:spcPct val="150000"/>
              </a:lnSpc>
              <a:buClr>
                <a:srgbClr val="0096FF"/>
              </a:buClr>
              <a:buSzPts val="21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436254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2" y="220376"/>
            <a:ext cx="871828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23" y="453527"/>
            <a:ext cx="877395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0648492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613571" cy="53070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68514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9706230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36433794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8583128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38787DF5-44D0-F8B8-AC26-9DF0C9B64E35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03161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09" y="299890"/>
            <a:ext cx="8511555" cy="530705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10141E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0436" y="556893"/>
            <a:ext cx="4291564" cy="3355975"/>
          </a:xfrm>
          <a:prstGeom prst="rect">
            <a:avLst/>
          </a:prstGeom>
        </p:spPr>
        <p:txBody>
          <a:bodyPr/>
          <a:lstStyle>
            <a:lvl1pPr marL="457200" indent="-342900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2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1pPr>
            <a:lvl2pPr marL="10051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1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2pPr>
            <a:lvl3pPr marL="14623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5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3pPr>
            <a:lvl4pPr marL="19195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10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4pPr>
            <a:lvl5pPr marL="2376714" indent="-408214">
              <a:lnSpc>
                <a:spcPct val="150000"/>
              </a:lnSpc>
              <a:buClr>
                <a:srgbClr val="00B0F0"/>
              </a:buClr>
              <a:buFont typeface="Wingdings" pitchFamily="2" charset="2"/>
              <a:buChar char="§"/>
              <a:defRPr sz="900">
                <a:solidFill>
                  <a:schemeClr val="bg2">
                    <a:lumMod val="50000"/>
                  </a:schemeClr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Fira Code" panose="020B080905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4A304D17-9DA7-6136-84EF-DEF32848BC51}"/>
              </a:ext>
            </a:extLst>
          </p:cNvPr>
          <p:cNvSpPr/>
          <p:nvPr userDrawn="1"/>
        </p:nvSpPr>
        <p:spPr>
          <a:xfrm>
            <a:off x="7966953" y="123630"/>
            <a:ext cx="1029186" cy="294659"/>
          </a:xfrm>
          <a:prstGeom prst="round2Diag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52636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1F7DAB-85A0-9E0E-BBFA-D08D89CED1CD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Copyright © 2024, </a:t>
            </a:r>
            <a:r>
              <a:rPr lang="en-US" sz="500" dirty="0" err="1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Noto Sans SC" panose="020B0200000000000000" pitchFamily="34" charset="-128"/>
                <a:ea typeface="Noto Sans SC" panose="020B0200000000000000" pitchFamily="34" charset="-128"/>
                <a:cs typeface="Arial" panose="020B0604020202020204" pitchFamily="34" charset="0"/>
              </a:rPr>
              <a:t>. All rights reserved.</a:t>
            </a: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45897E6-39A4-F443-D41F-36740BB03809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111" y="4817981"/>
            <a:ext cx="1139506" cy="26475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82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0" r:id="rId13"/>
    <p:sldLayoutId id="2147483681" r:id="rId14"/>
    <p:sldLayoutId id="2147483683" r:id="rId15"/>
    <p:sldLayoutId id="2147483684" r:id="rId16"/>
    <p:sldLayoutId id="2147483685" r:id="rId17"/>
    <p:sldLayoutId id="2147483686" r:id="rId18"/>
    <p:sldLayoutId id="2147483687" r:id="rId19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5532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Noto Sans SC</vt:lpstr>
      <vt:lpstr>PingFang SC Regular</vt:lpstr>
      <vt:lpstr>Arial</vt:lpstr>
      <vt:lpstr>Helvetica Neue</vt:lpstr>
      <vt:lpstr>Ubuntu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225</cp:revision>
  <dcterms:modified xsi:type="dcterms:W3CDTF">2024-10-13T02:23:21Z</dcterms:modified>
</cp:coreProperties>
</file>