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08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2023/10/24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55A142E5-3822-1B3C-A28C-298494A94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FD7D91AC-246E-EEF3-8247-6B2727FA35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3203" y="2735263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443EA6-75BF-A998-5633-347889E564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4D2FB43F-142F-B14E-8B2D-071CB4C364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39DC65D8-06BF-5643-A30C-1023B96EE8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Copyright © 2022, </a:t>
            </a:r>
            <a:r>
              <a:rPr lang="en-US" sz="500" dirty="0" err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PingCAP</a:t>
            </a:r>
            <a:r>
              <a:rPr lang="en-US" sz="500" dirty="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. All rights reserved.</a:t>
            </a:r>
          </a:p>
        </p:txBody>
      </p:sp>
      <p:pic>
        <p:nvPicPr>
          <p:cNvPr id="9" name="Picture 8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33BCE0BC-655A-33BA-C3EA-8441D67D17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endParaRPr lang="en-C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C4940DDF-E1F3-C4F4-3E5B-745308C16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14" name="Picture 13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2BC9D16E-24B1-5DBD-4BEB-2EA4FEEBD0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5397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PingFang SC Regular</vt:lpstr>
      <vt:lpstr>Arial</vt:lpstr>
      <vt:lpstr>Fira Code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213</cp:revision>
  <dcterms:modified xsi:type="dcterms:W3CDTF">2023-10-24T00:51:50Z</dcterms:modified>
</cp:coreProperties>
</file>