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28"/>
    <p:restoredTop sz="94653"/>
  </p:normalViewPr>
  <p:slideViewPr>
    <p:cSldViewPr snapToGrid="0" snapToObjects="1">
      <p:cViewPr varScale="1">
        <p:scale>
          <a:sx n="195" d="100"/>
          <a:sy n="195" d="100"/>
        </p:scale>
        <p:origin x="11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2024/8/12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2619314-5C2F-7AB6-762C-FE522F770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FD7D91AC-246E-EEF3-8247-6B2727FA35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latin typeface="Arial" panose="020B0604020202020204" pitchFamily="34" charset="0"/>
              <a:ea typeface="Fira Code" panose="020B0809050000020004" pitchFamily="49" charset="0"/>
              <a:cs typeface="Arial" panose="020B0604020202020204" pitchFamily="34" charset="0"/>
            </a:endParaRPr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550" y="1905889"/>
            <a:ext cx="6141600" cy="530705"/>
          </a:xfrm>
          <a:prstGeom prst="rect">
            <a:avLst/>
          </a:prstGeom>
        </p:spPr>
        <p:txBody>
          <a:bodyPr/>
          <a:lstStyle>
            <a:lvl1pPr>
              <a:defRPr sz="27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FDA9F-C454-524A-97D9-A4504408F2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5011" y="2888688"/>
            <a:ext cx="8161527" cy="3714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/>
            </a:lvl2pPr>
            <a:lvl3pPr marL="1054100" indent="0">
              <a:buFontTx/>
              <a:buNone/>
              <a:defRPr/>
            </a:lvl3pPr>
            <a:lvl4pPr marL="1511300" indent="0">
              <a:buFontTx/>
              <a:buNone/>
              <a:defRPr/>
            </a:lvl4pPr>
            <a:lvl5pPr marL="19685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548" y="1970697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35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 userDrawn="1">
  <p:cSld name="RANDOM_SUBTITLE_1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2ABF54-6485-6278-87C6-A9BEFD9991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33295"/>
          </a:xfrm>
          <a:prstGeom prst="rect">
            <a:avLst/>
          </a:prstGeom>
        </p:spPr>
      </p:pic>
      <p:sp>
        <p:nvSpPr>
          <p:cNvPr id="10" name="Google Shape;9;p2">
            <a:extLst>
              <a:ext uri="{FF2B5EF4-FFF2-40B4-BE49-F238E27FC236}">
                <a16:creationId xmlns:a16="http://schemas.microsoft.com/office/drawing/2014/main" id="{548C8D7B-4DF8-3446-0F9D-30A137D58E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RANDOM_SUBTITLE_2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background with a rocket&#10;&#10;Description automatically generated">
            <a:extLst>
              <a:ext uri="{FF2B5EF4-FFF2-40B4-BE49-F238E27FC236}">
                <a16:creationId xmlns:a16="http://schemas.microsoft.com/office/drawing/2014/main" id="{5F9EACA6-288D-2E11-BFC5-FD2ED6E917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987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095973E0-B09E-1AD9-B15C-44E8FD8C9A1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RANDOM_SUBTITLE_3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E371ABE3-28FD-C44D-385F-5A2EABE832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" y="0"/>
            <a:ext cx="9144000" cy="5131680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48ED3702-0FC9-42B8-0272-F96365DFD24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endParaRPr lang="en-C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883793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6"/>
            <a:ext cx="8859382" cy="641560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1353019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ED6EF23F-E3DA-9A73-59DB-72F5421B5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5030" y="2505704"/>
            <a:ext cx="8859382" cy="1318067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C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69D7ADB-46A8-FA18-586D-F00132848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4012" y="3948348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861621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707541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707541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598268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607653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607653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436254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71828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23" y="453527"/>
            <a:ext cx="877395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0648492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613571" cy="53070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68514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706230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6433794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45925794-533B-7857-F3AA-AA18AE569E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7D7D86A5-6046-18D8-2260-F487C37D69DE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50456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7D7D86A5-6046-18D8-2260-F487C37D69DE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ED880A9-FE1A-5FD4-8590-F98AC4241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58443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F7DAB-85A0-9E0E-BBFA-D08D89CED1CD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2024,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4" name="Picture 3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50B5B11-381A-4BD2-E7D0-C03B0F7FCB12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82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0" r:id="rId13"/>
    <p:sldLayoutId id="2147483681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5547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6" baseType="lpstr">
      <vt:lpstr>PingFang SC Regular</vt:lpstr>
      <vt:lpstr>Arial</vt:lpstr>
      <vt:lpstr>Helvetica Neue</vt:lpstr>
      <vt:lpstr>Ubuntu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238</cp:revision>
  <dcterms:modified xsi:type="dcterms:W3CDTF">2024-08-12T09:58:11Z</dcterms:modified>
</cp:coreProperties>
</file>