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50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2024/10/13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Noto Sans JP" panose="020B0200000000000000" pitchFamily="34" charset="-128"/>
              <a:ea typeface="Noto Sans JP" panose="020B0200000000000000" pitchFamily="34" charset="-128"/>
              <a:cs typeface="Fira Code" panose="020B0809050000020004" pitchFamily="49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0DE06E91-3B36-B7AE-E804-09B3B242CF83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6047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JP" panose="020B0200000000000000" pitchFamily="34" charset="-128"/>
                <a:ea typeface="Noto Sans JP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625A39E9-894F-8B30-711A-458875956647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8978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5B61D77-A25C-1FA3-E87B-D4623CE9A492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5529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Noto Sans JP</vt:lpstr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231</cp:revision>
  <dcterms:modified xsi:type="dcterms:W3CDTF">2024-10-13T02:23:52Z</dcterms:modified>
</cp:coreProperties>
</file>