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08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5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2023/10/24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Picture 4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55A142E5-3822-1B3C-A28C-298494A94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JP" panose="020B0200000000000000" pitchFamily="34" charset="-128"/>
                <a:ea typeface="Noto Sans JP" panose="020B0200000000000000" pitchFamily="34" charset="-128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FD7D91AC-246E-EEF3-8247-6B2727FA35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Noto Sans JP" panose="020B0200000000000000" pitchFamily="34" charset="-128"/>
              <a:ea typeface="Noto Sans JP" panose="020B0200000000000000" pitchFamily="34" charset="-128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3203" y="2735263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6153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33105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pic>
        <p:nvPicPr>
          <p:cNvPr id="5" name="Picture 4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443EA6-75BF-A998-5633-347889E564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4D2FB43F-142F-B14E-8B2D-071CB4C364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39DC65D8-06BF-5643-A30C-1023B96EE8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pic>
        <p:nvPicPr>
          <p:cNvPr id="9" name="Picture 8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33BCE0BC-655A-33BA-C3EA-8441D67D17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N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C4940DDF-E1F3-C4F4-3E5B-745308C16F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14" name="Picture 13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2BC9D16E-24B1-5DBD-4BEB-2EA4FEEBD0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4" y="345328"/>
            <a:ext cx="8637390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4" y="894840"/>
            <a:ext cx="8637390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54818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4" y="894840"/>
            <a:ext cx="8548180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98703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70276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6153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135447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Helvetica Neue" panose="02000503000000020004" pitchFamily="2" charset="0"/>
              </a:rPr>
              <a:t>. All rights reserved.</a:t>
            </a:r>
          </a:p>
        </p:txBody>
      </p:sp>
      <p:pic>
        <p:nvPicPr>
          <p:cNvPr id="7" name="Picture 6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B8A7952A-99CA-B52C-A75B-1D4B8A3EE6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272" y="4818506"/>
            <a:ext cx="1566408" cy="2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4061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5401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8" baseType="lpstr">
      <vt:lpstr>Meiryo</vt:lpstr>
      <vt:lpstr>Noto Sans JP</vt:lpstr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221</cp:revision>
  <dcterms:modified xsi:type="dcterms:W3CDTF">2023-10-24T03:49:04Z</dcterms:modified>
</cp:coreProperties>
</file>