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D7D8"/>
    <a:srgbClr val="1014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/>
      <a:tcStyle>
        <a:tcBdr/>
        <a:fill>
          <a:solidFill>
            <a:srgbClr val="E8EDFD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/>
      <a:tcStyle>
        <a:tcBdr/>
        <a:fill>
          <a:solidFill>
            <a:srgbClr val="EBEEE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/>
      <a:tcStyle>
        <a:tcBdr/>
        <a:fill>
          <a:solidFill>
            <a:srgbClr val="FCFF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50"/>
    <p:restoredTop sz="94626"/>
  </p:normalViewPr>
  <p:slideViewPr>
    <p:cSldViewPr snapToGrid="0" snapToObjects="1">
      <p:cViewPr varScale="1">
        <p:scale>
          <a:sx n="161" d="100"/>
          <a:sy n="161" d="100"/>
        </p:scale>
        <p:origin x="139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9275835-61CE-AA4F-AE64-0BB09C5895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7235E2-84C0-5347-89AB-7F3D64A5DAF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65DEA-79E0-5D4D-91FF-870828CB5FD8}" type="datetimeFigureOut">
              <a:rPr lang="en-CN" smtClean="0"/>
              <a:t>2024/10/13</a:t>
            </a:fld>
            <a:endParaRPr lang="en-C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7C0463-97EC-9642-9DC2-C482BE8B28F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40AB58-2CE3-7947-ADCC-2D378FC5756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0D1D9-C2E0-7D4C-A019-5727FCCB8165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7912689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0" name="Shape 18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latinLnBrk="0">
      <a:defRPr sz="1700">
        <a:latin typeface="+mn-lt"/>
        <a:ea typeface="+mn-ea"/>
        <a:cs typeface="+mn-cs"/>
        <a:sym typeface="PingFang SC Regular"/>
      </a:defRPr>
    </a:lvl1pPr>
    <a:lvl2pPr indent="228600" latinLnBrk="0">
      <a:defRPr sz="1700">
        <a:latin typeface="+mn-lt"/>
        <a:ea typeface="+mn-ea"/>
        <a:cs typeface="+mn-cs"/>
        <a:sym typeface="PingFang SC Regular"/>
      </a:defRPr>
    </a:lvl2pPr>
    <a:lvl3pPr indent="457200" latinLnBrk="0">
      <a:defRPr sz="1700">
        <a:latin typeface="+mn-lt"/>
        <a:ea typeface="+mn-ea"/>
        <a:cs typeface="+mn-cs"/>
        <a:sym typeface="PingFang SC Regular"/>
      </a:defRPr>
    </a:lvl3pPr>
    <a:lvl4pPr indent="685800" latinLnBrk="0">
      <a:defRPr sz="1700">
        <a:latin typeface="+mn-lt"/>
        <a:ea typeface="+mn-ea"/>
        <a:cs typeface="+mn-cs"/>
        <a:sym typeface="PingFang SC Regular"/>
      </a:defRPr>
    </a:lvl4pPr>
    <a:lvl5pPr indent="914400" latinLnBrk="0">
      <a:defRPr sz="1700">
        <a:latin typeface="+mn-lt"/>
        <a:ea typeface="+mn-ea"/>
        <a:cs typeface="+mn-cs"/>
        <a:sym typeface="PingFang SC Regular"/>
      </a:defRPr>
    </a:lvl5pPr>
    <a:lvl6pPr indent="1143000" latinLnBrk="0">
      <a:defRPr sz="1700">
        <a:latin typeface="+mn-lt"/>
        <a:ea typeface="+mn-ea"/>
        <a:cs typeface="+mn-cs"/>
        <a:sym typeface="PingFang SC Regular"/>
      </a:defRPr>
    </a:lvl6pPr>
    <a:lvl7pPr indent="1371600" latinLnBrk="0">
      <a:defRPr sz="1700">
        <a:latin typeface="+mn-lt"/>
        <a:ea typeface="+mn-ea"/>
        <a:cs typeface="+mn-cs"/>
        <a:sym typeface="PingFang SC Regular"/>
      </a:defRPr>
    </a:lvl7pPr>
    <a:lvl8pPr indent="1600200" latinLnBrk="0">
      <a:defRPr sz="1700">
        <a:latin typeface="+mn-lt"/>
        <a:ea typeface="+mn-ea"/>
        <a:cs typeface="+mn-cs"/>
        <a:sym typeface="PingFang SC Regular"/>
      </a:defRPr>
    </a:lvl8pPr>
    <a:lvl9pPr indent="1828800" latinLnBrk="0">
      <a:defRPr sz="1700">
        <a:latin typeface="+mn-lt"/>
        <a:ea typeface="+mn-ea"/>
        <a:cs typeface="+mn-cs"/>
        <a:sym typeface="PingFang SC Regular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2FE99-2E39-4B43-B94C-BE94A0B13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15247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4651AD-9CB5-B940-9E83-5B1D25ADBA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5"/>
            <a:ext cx="8859382" cy="3355975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02619314-5C2F-7AB6-762C-FE522F7704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3977083"/>
            <a:ext cx="8280400" cy="977846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3423824517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_Z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3B501-9784-D143-B0D5-7DEE9987F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923" y="130945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1581704-899C-D840-9E72-0EC039FC3F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6923" y="536404"/>
            <a:ext cx="8841275" cy="3128963"/>
          </a:xfrm>
          <a:prstGeom prst="rect">
            <a:avLst/>
          </a:prstGeom>
        </p:spPr>
        <p:txBody>
          <a:bodyPr/>
          <a:lstStyle>
            <a:lvl1pPr marL="457200" indent="-342900">
              <a:buFont typeface="Wingdings" pitchFamily="2" charset="2"/>
              <a:buChar char="§"/>
              <a:defRPr sz="1400"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  <a:lvl2pPr marL="1005114" indent="-408214">
              <a:buFont typeface="Wingdings" pitchFamily="2" charset="2"/>
              <a:buChar char="§"/>
              <a:defRPr sz="1200"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2pPr>
            <a:lvl3pPr marL="1462314" indent="-408214">
              <a:buFont typeface="Wingdings" pitchFamily="2" charset="2"/>
              <a:buChar char="§"/>
              <a:defRPr sz="1100"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3pPr>
            <a:lvl4pPr marL="1919514" indent="-408214">
              <a:buFont typeface="Wingdings" pitchFamily="2" charset="2"/>
              <a:buChar char="§"/>
              <a:defRPr sz="1100"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4pPr>
            <a:lvl5pPr marL="2376714" indent="-408214">
              <a:buFont typeface="Wingdings" pitchFamily="2" charset="2"/>
              <a:buChar char="§"/>
              <a:defRPr sz="1050"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2FA6A100-541E-C841-B2FB-76BE300B11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8744" y="2793414"/>
            <a:ext cx="8289453" cy="2268538"/>
          </a:xfrm>
          <a:prstGeom prst="rect">
            <a:avLst/>
          </a:prstGeom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accent5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  <a:lvl2pPr marL="596900" indent="0">
              <a:buFontTx/>
              <a:buNone/>
              <a:defRPr sz="1400">
                <a:solidFill>
                  <a:schemeClr val="accent5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2pPr>
            <a:lvl3pPr marL="1054100" indent="0">
              <a:buFontTx/>
              <a:buNone/>
              <a:defRPr sz="1400">
                <a:solidFill>
                  <a:schemeClr val="accent5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3pPr>
            <a:lvl4pPr marL="1511300" indent="0">
              <a:buFontTx/>
              <a:buNone/>
              <a:defRPr sz="1400">
                <a:solidFill>
                  <a:schemeClr val="accent5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4pPr>
            <a:lvl5pPr marL="1968500" indent="0">
              <a:buFontTx/>
              <a:buNone/>
              <a:defRPr sz="1400">
                <a:solidFill>
                  <a:schemeClr val="accent5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38697183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80;p97">
            <a:extLst>
              <a:ext uri="{FF2B5EF4-FFF2-40B4-BE49-F238E27FC236}">
                <a16:creationId xmlns:a16="http://schemas.microsoft.com/office/drawing/2014/main" id="{B47B613F-9EED-DD44-B2CC-C81E675B9CB1}"/>
              </a:ext>
            </a:extLst>
          </p:cNvPr>
          <p:cNvSpPr/>
          <p:nvPr userDrawn="1"/>
        </p:nvSpPr>
        <p:spPr>
          <a:xfrm>
            <a:off x="-63610" y="-3625"/>
            <a:ext cx="9271220" cy="5209500"/>
          </a:xfrm>
          <a:prstGeom prst="rect">
            <a:avLst/>
          </a:prstGeom>
          <a:solidFill>
            <a:srgbClr val="1929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>
              <a:latin typeface="Noto Sans SC" panose="020B0200000000000000" pitchFamily="34" charset="-128"/>
              <a:ea typeface="Noto Sans SC" panose="020B0200000000000000" pitchFamily="34" charset="-128"/>
              <a:cs typeface="Fira Code" panose="020B0809050000020004" pitchFamily="49" charset="0"/>
            </a:endParaRPr>
          </a:p>
        </p:txBody>
      </p:sp>
      <p:pic>
        <p:nvPicPr>
          <p:cNvPr id="5" name="Google Shape;383;p97">
            <a:extLst>
              <a:ext uri="{FF2B5EF4-FFF2-40B4-BE49-F238E27FC236}">
                <a16:creationId xmlns:a16="http://schemas.microsoft.com/office/drawing/2014/main" id="{8F5A1659-6BCF-724D-A138-4526360590B0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7175" y="3843201"/>
            <a:ext cx="2465826" cy="2465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384;p97">
            <a:extLst>
              <a:ext uri="{FF2B5EF4-FFF2-40B4-BE49-F238E27FC236}">
                <a16:creationId xmlns:a16="http://schemas.microsoft.com/office/drawing/2014/main" id="{81D244B5-E29B-A040-B156-EAE0A9461D07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1275" y="376975"/>
            <a:ext cx="1584650" cy="195356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0AFE327-A986-4E45-8F36-D3931FBB5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550" y="1905889"/>
            <a:ext cx="6141600" cy="530705"/>
          </a:xfrm>
          <a:prstGeom prst="rect">
            <a:avLst/>
          </a:prstGeom>
        </p:spPr>
        <p:txBody>
          <a:bodyPr/>
          <a:lstStyle>
            <a:lvl1pPr>
              <a:defRPr sz="2700" b="1">
                <a:solidFill>
                  <a:schemeClr val="bg1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FDA9F-C454-524A-97D9-A4504408F2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5011" y="2888688"/>
            <a:ext cx="8161527" cy="371475"/>
          </a:xfrm>
          <a:prstGeom prst="rect">
            <a:avLst/>
          </a:prstGeom>
        </p:spPr>
        <p:txBody>
          <a:bodyPr/>
          <a:lstStyle>
            <a:lvl1pPr marL="114300" indent="0">
              <a:buFontTx/>
              <a:buNone/>
              <a:defRPr sz="1400">
                <a:solidFill>
                  <a:schemeClr val="bg1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  <a:lvl2pPr marL="596900" indent="0">
              <a:buFontTx/>
              <a:buNone/>
              <a:defRPr/>
            </a:lvl2pPr>
            <a:lvl3pPr marL="1054100" indent="0">
              <a:buFontTx/>
              <a:buNone/>
              <a:defRPr/>
            </a:lvl3pPr>
            <a:lvl4pPr marL="1511300" indent="0">
              <a:buFontTx/>
              <a:buNone/>
              <a:defRPr/>
            </a:lvl4pPr>
            <a:lvl5pPr marL="19685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6627116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8583128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53102096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92" y="220376"/>
            <a:ext cx="8859382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945805057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41;p17">
            <a:extLst>
              <a:ext uri="{FF2B5EF4-FFF2-40B4-BE49-F238E27FC236}">
                <a16:creationId xmlns:a16="http://schemas.microsoft.com/office/drawing/2014/main" id="{E803C630-1147-3048-9F92-6E288E1907D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r="1400"/>
          <a:stretch/>
        </p:blipFill>
        <p:spPr>
          <a:xfrm>
            <a:off x="0" y="0"/>
            <a:ext cx="380357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BFD26F4-82CA-8B45-9814-E810290BD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2548" y="1970697"/>
            <a:ext cx="4704132" cy="1365165"/>
          </a:xfrm>
          <a:prstGeom prst="rect">
            <a:avLst/>
          </a:prstGeom>
        </p:spPr>
        <p:txBody>
          <a:bodyPr/>
          <a:lstStyle>
            <a:lvl1pPr>
              <a:defRPr sz="3500" b="1">
                <a:solidFill>
                  <a:srgbClr val="10141E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657617732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" preserve="1" userDrawn="1">
  <p:cSld name="RANDOM_SUBTITLE_1">
    <p:bg>
      <p:bgPr>
        <a:solidFill>
          <a:srgbClr val="172D7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2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3500175"/>
            <a:ext cx="3646400" cy="164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2ABF54-6485-6278-87C6-A9BEFD9991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33295"/>
          </a:xfrm>
          <a:prstGeom prst="rect">
            <a:avLst/>
          </a:prstGeom>
        </p:spPr>
      </p:pic>
      <p:sp>
        <p:nvSpPr>
          <p:cNvPr id="10" name="Google Shape;9;p2">
            <a:extLst>
              <a:ext uri="{FF2B5EF4-FFF2-40B4-BE49-F238E27FC236}">
                <a16:creationId xmlns:a16="http://schemas.microsoft.com/office/drawing/2014/main" id="{548C8D7B-4DF8-3446-0F9D-30A137D58E3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bg1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5397149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1" preserve="1" userDrawn="1">
  <p:cSld name="RANDOM_SUBTITLE_2">
    <p:bg>
      <p:bgPr>
        <a:solidFill>
          <a:srgbClr val="172D72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3802584" y="2985200"/>
            <a:ext cx="1538825" cy="160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blue background with a rocket&#10;&#10;Description automatically generated">
            <a:extLst>
              <a:ext uri="{FF2B5EF4-FFF2-40B4-BE49-F238E27FC236}">
                <a16:creationId xmlns:a16="http://schemas.microsoft.com/office/drawing/2014/main" id="{5F9EACA6-288D-2E11-BFC5-FD2ED6E917D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17987"/>
          </a:xfrm>
          <a:prstGeom prst="rect">
            <a:avLst/>
          </a:prstGeom>
        </p:spPr>
      </p:pic>
      <p:sp>
        <p:nvSpPr>
          <p:cNvPr id="6" name="Google Shape;9;p2">
            <a:extLst>
              <a:ext uri="{FF2B5EF4-FFF2-40B4-BE49-F238E27FC236}">
                <a16:creationId xmlns:a16="http://schemas.microsoft.com/office/drawing/2014/main" id="{095973E0-B09E-1AD9-B15C-44E8FD8C9A1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bg1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22670507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11" preserve="1" userDrawn="1">
  <p:cSld name="RANDOM_SUBTITLE_3">
    <p:bg>
      <p:bgPr>
        <a:solidFill>
          <a:srgbClr val="172D72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4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7316303" y="3336900"/>
            <a:ext cx="1390400" cy="139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blue square with white lines&#10;&#10;Description automatically generated">
            <a:extLst>
              <a:ext uri="{FF2B5EF4-FFF2-40B4-BE49-F238E27FC236}">
                <a16:creationId xmlns:a16="http://schemas.microsoft.com/office/drawing/2014/main" id="{E371ABE3-28FD-C44D-385F-5A2EABE832C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1" y="0"/>
            <a:ext cx="9144000" cy="5131680"/>
          </a:xfrm>
          <a:prstGeom prst="rect">
            <a:avLst/>
          </a:prstGeom>
        </p:spPr>
      </p:pic>
      <p:sp>
        <p:nvSpPr>
          <p:cNvPr id="6" name="Google Shape;9;p2">
            <a:extLst>
              <a:ext uri="{FF2B5EF4-FFF2-40B4-BE49-F238E27FC236}">
                <a16:creationId xmlns:a16="http://schemas.microsoft.com/office/drawing/2014/main" id="{48ED3702-0FC9-42B8-0272-F96365DFD24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bg1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90278567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_AS_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92FE4-ACA4-3241-A9EE-8329A32520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</a:lstStyle>
          <a:p>
            <a:endParaRPr lang="en-CN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F587F7C-FBE2-B04E-BFD9-BB20301CB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8859382" cy="530705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389B6DA1-FBB0-1740-B5AA-799504EF88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5030" y="824909"/>
            <a:ext cx="8859382" cy="3355975"/>
          </a:xfrm>
          <a:prstGeom prst="rect">
            <a:avLst/>
          </a:prstGeom>
        </p:spPr>
        <p:txBody>
          <a:bodyPr/>
          <a:lstStyle>
            <a:lvl1pPr marL="114300" indent="0">
              <a:buFontTx/>
              <a:buNone/>
              <a:defRPr sz="1400" b="1">
                <a:solidFill>
                  <a:schemeClr val="bg1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  <a:lvl2pPr marL="596900" indent="0">
              <a:buFontTx/>
              <a:buNone/>
              <a:defRPr sz="1200" b="1">
                <a:solidFill>
                  <a:schemeClr val="bg1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2pPr>
            <a:lvl3pPr marL="1054100" indent="0">
              <a:buFontTx/>
              <a:buNone/>
              <a:defRPr sz="1100" b="1">
                <a:solidFill>
                  <a:schemeClr val="bg1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3pPr>
            <a:lvl4pPr marL="1511300" indent="0">
              <a:buFontTx/>
              <a:buNone/>
              <a:defRPr sz="1100" b="1">
                <a:solidFill>
                  <a:schemeClr val="bg1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4pPr>
            <a:lvl5pPr marL="1968500" indent="0">
              <a:buFontTx/>
              <a:buNone/>
              <a:defRPr sz="1050" b="1">
                <a:solidFill>
                  <a:schemeClr val="bg1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F7E1E9F6-1FF5-6949-8BFD-7F00EE1B9D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4012" y="2456033"/>
            <a:ext cx="8280400" cy="2498895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bg1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  <a:lvl2pPr marL="596900" indent="0">
              <a:buFontTx/>
              <a:buNone/>
              <a:defRPr sz="1400">
                <a:solidFill>
                  <a:schemeClr val="bg1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2pPr>
            <a:lvl3pPr marL="1054100" indent="0">
              <a:buFontTx/>
              <a:buNone/>
              <a:defRPr sz="1400">
                <a:solidFill>
                  <a:schemeClr val="bg1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3pPr>
            <a:lvl4pPr marL="1511300" indent="0">
              <a:buFontTx/>
              <a:buNone/>
              <a:defRPr sz="1400">
                <a:solidFill>
                  <a:schemeClr val="bg1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4pPr>
            <a:lvl5pPr marL="1968500" indent="0">
              <a:buFontTx/>
              <a:buNone/>
              <a:defRPr sz="1400">
                <a:solidFill>
                  <a:schemeClr val="bg1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012845786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_AS_BACKGROUND_CENTER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92FE4-ACA4-3241-A9EE-8329A32520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</a:lstStyle>
          <a:p>
            <a:endParaRPr lang="en-CN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B63D42C-974F-B74B-9950-9E35D4BC9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87" y="1905889"/>
            <a:ext cx="8837933" cy="530705"/>
          </a:xfrm>
          <a:prstGeom prst="rect">
            <a:avLst/>
          </a:prstGeom>
        </p:spPr>
        <p:txBody>
          <a:bodyPr/>
          <a:lstStyle>
            <a:lvl1pPr>
              <a:defRPr sz="3400" b="1">
                <a:solidFill>
                  <a:schemeClr val="bg1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4259708179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8859382" cy="53070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0141E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6"/>
            <a:ext cx="8859382" cy="641560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A878D61-4F4F-4227-B657-3A9B09B106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1353019"/>
            <a:ext cx="8280400" cy="1003599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ED6EF23F-E3DA-9A73-59DB-72F5421B5FE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5030" y="2505704"/>
            <a:ext cx="8859382" cy="1318067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  <a:endParaRPr lang="en-CN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69D7ADB-46A8-FA18-586D-F001328480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4012" y="3948348"/>
            <a:ext cx="8280400" cy="1003599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686162147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>
            <a:extLst>
              <a:ext uri="{FF2B5EF4-FFF2-40B4-BE49-F238E27FC236}">
                <a16:creationId xmlns:a16="http://schemas.microsoft.com/office/drawing/2014/main" id="{C1CF2145-4218-5C4F-A160-57BFFD7FF0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0493" y="345328"/>
            <a:ext cx="8707541" cy="530706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>
              <a:defRPr sz="2400" b="1">
                <a:solidFill>
                  <a:schemeClr val="tx1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dirty="0" err="1"/>
              <a:t>标题文本</a:t>
            </a:r>
            <a:endParaRPr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F0C62A0-1134-BF8C-9A85-A00CE58BA500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350493" y="894840"/>
            <a:ext cx="8707541" cy="1889268"/>
          </a:xfrm>
          <a:prstGeom prst="rect">
            <a:avLst/>
          </a:prstGeom>
        </p:spPr>
        <p:txBody>
          <a:bodyPr/>
          <a:lstStyle>
            <a:lvl1pPr marL="400050" indent="-285750">
              <a:buClr>
                <a:srgbClr val="00B0F0"/>
              </a:buClr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  <a:lvl2pPr marL="719364" indent="0">
              <a:buNone/>
              <a:defRPr/>
            </a:lvl2pPr>
          </a:lstStyle>
          <a:p>
            <a:endParaRPr dirty="0"/>
          </a:p>
          <a:p>
            <a:pPr marL="444500" indent="-330200">
              <a:lnSpc>
                <a:spcPct val="150000"/>
              </a:lnSpc>
              <a:buClr>
                <a:srgbClr val="0096FF"/>
              </a:buClr>
              <a:buSzPts val="2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85982682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>
            <a:extLst>
              <a:ext uri="{FF2B5EF4-FFF2-40B4-BE49-F238E27FC236}">
                <a16:creationId xmlns:a16="http://schemas.microsoft.com/office/drawing/2014/main" id="{C1CF2145-4218-5C4F-A160-57BFFD7FF0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0493" y="345328"/>
            <a:ext cx="8607653" cy="530706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>
              <a:defRPr sz="2400" b="1">
                <a:solidFill>
                  <a:schemeClr val="tx1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dirty="0" err="1"/>
              <a:t>标题文本</a:t>
            </a:r>
            <a:endParaRPr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F0C62A0-1134-BF8C-9A85-A00CE58BA500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350493" y="894840"/>
            <a:ext cx="8607653" cy="1889268"/>
          </a:xfrm>
          <a:prstGeom prst="rect">
            <a:avLst/>
          </a:prstGeom>
        </p:spPr>
        <p:txBody>
          <a:bodyPr/>
          <a:lstStyle>
            <a:lvl1pPr marL="400050" indent="-285750">
              <a:buClr>
                <a:srgbClr val="00B0F0"/>
              </a:buClr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  <a:lvl2pPr marL="719364" indent="0">
              <a:buNone/>
              <a:defRPr/>
            </a:lvl2pPr>
          </a:lstStyle>
          <a:p>
            <a:endParaRPr dirty="0"/>
          </a:p>
          <a:p>
            <a:pPr marL="444500" indent="-330200">
              <a:lnSpc>
                <a:spcPct val="150000"/>
              </a:lnSpc>
              <a:buClr>
                <a:srgbClr val="0096FF"/>
              </a:buClr>
              <a:buSzPts val="2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04362540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92" y="220376"/>
            <a:ext cx="871828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23" y="453527"/>
            <a:ext cx="877395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906484922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613571" cy="53070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rgbClr val="10141E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868514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97062302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429156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364337948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8583128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4" name="Round Diagonal Corner Rectangle 3">
            <a:extLst>
              <a:ext uri="{FF2B5EF4-FFF2-40B4-BE49-F238E27FC236}">
                <a16:creationId xmlns:a16="http://schemas.microsoft.com/office/drawing/2014/main" id="{38787DF5-44D0-F8B8-AC26-9DF0C9B64E35}"/>
              </a:ext>
            </a:extLst>
          </p:cNvPr>
          <p:cNvSpPr/>
          <p:nvPr userDrawn="1"/>
        </p:nvSpPr>
        <p:spPr>
          <a:xfrm>
            <a:off x="7966953" y="123630"/>
            <a:ext cx="1029186" cy="294659"/>
          </a:xfrm>
          <a:prstGeom prst="round2Diag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031615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429156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4" name="Round Diagonal Corner Rectangle 3">
            <a:extLst>
              <a:ext uri="{FF2B5EF4-FFF2-40B4-BE49-F238E27FC236}">
                <a16:creationId xmlns:a16="http://schemas.microsoft.com/office/drawing/2014/main" id="{4A304D17-9DA7-6136-84EF-DEF32848BC51}"/>
              </a:ext>
            </a:extLst>
          </p:cNvPr>
          <p:cNvSpPr/>
          <p:nvPr userDrawn="1"/>
        </p:nvSpPr>
        <p:spPr>
          <a:xfrm>
            <a:off x="7966953" y="123630"/>
            <a:ext cx="1029186" cy="294659"/>
          </a:xfrm>
          <a:prstGeom prst="round2Diag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52636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0;p4"/>
          <p:cNvSpPr txBox="1"/>
          <p:nvPr/>
        </p:nvSpPr>
        <p:spPr>
          <a:xfrm>
            <a:off x="2363688" y="1655800"/>
            <a:ext cx="4422600" cy="677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32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1F7DAB-85A0-9E0E-BBFA-D08D89CED1CD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Arial" panose="020B0604020202020204" pitchFamily="34" charset="0"/>
              </a:rPr>
              <a:t>Copyright © 202</a:t>
            </a:r>
            <a:r>
              <a:rPr lang="en-US" altLang="zh-CN" sz="500" dirty="0">
                <a:solidFill>
                  <a:schemeClr val="tx2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Arial" panose="020B0604020202020204" pitchFamily="34" charset="0"/>
              </a:rPr>
              <a:t>3</a:t>
            </a:r>
            <a:r>
              <a:rPr lang="en-US" sz="500" dirty="0">
                <a:solidFill>
                  <a:schemeClr val="tx2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Arial" panose="020B0604020202020204" pitchFamily="34" charset="0"/>
              </a:rPr>
              <a:t>, </a:t>
            </a:r>
            <a:r>
              <a:rPr lang="en-US" sz="500" dirty="0" err="1">
                <a:solidFill>
                  <a:schemeClr val="tx2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Arial" panose="020B0604020202020204" pitchFamily="34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Arial" panose="020B0604020202020204" pitchFamily="34" charset="0"/>
              </a:rPr>
              <a:t>. All rights reserved.</a:t>
            </a:r>
          </a:p>
        </p:txBody>
      </p:sp>
      <p:pic>
        <p:nvPicPr>
          <p:cNvPr id="6" name="Picture 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4A69424C-C10E-4862-4C81-0FD1E1050063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9111" y="4817981"/>
            <a:ext cx="1139506" cy="2647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4" r:id="rId2"/>
    <p:sldLayoutId id="2147483670" r:id="rId3"/>
    <p:sldLayoutId id="2147483667" r:id="rId4"/>
    <p:sldLayoutId id="2147483682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80" r:id="rId13"/>
    <p:sldLayoutId id="2147483681" r:id="rId14"/>
    <p:sldLayoutId id="2147483683" r:id="rId15"/>
    <p:sldLayoutId id="2147483684" r:id="rId16"/>
    <p:sldLayoutId id="2147483685" r:id="rId17"/>
    <p:sldLayoutId id="2147483686" r:id="rId18"/>
    <p:sldLayoutId id="2147483687" r:id="rId19"/>
  </p:sldLayoutIdLst>
  <p:transition spd="med"/>
  <p:hf hdr="0" ftr="0" dt="0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theme/theme1.xml><?xml version="1.0" encoding="utf-8"?>
<a:theme xmlns:a="http://schemas.openxmlformats.org/drawingml/2006/main" name="Simple Light">
  <a:themeElements>
    <a:clrScheme name="Custom 4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4242"/>
      </a:accent1>
      <a:accent2>
        <a:srgbClr val="262626"/>
      </a:accent2>
      <a:accent3>
        <a:srgbClr val="78909C"/>
      </a:accent3>
      <a:accent4>
        <a:srgbClr val="FFAB40"/>
      </a:accent4>
      <a:accent5>
        <a:srgbClr val="0097A7"/>
      </a:accent5>
      <a:accent6>
        <a:srgbClr val="D7557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5532</TotalTime>
  <Words>0</Words>
  <Application>Microsoft Macintosh PowerPoint</Application>
  <PresentationFormat>On-screen Show (16:9)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7" baseType="lpstr">
      <vt:lpstr>Noto Sans SC</vt:lpstr>
      <vt:lpstr>PingFang SC Regular</vt:lpstr>
      <vt:lpstr>Arial</vt:lpstr>
      <vt:lpstr>Helvetica Neue</vt:lpstr>
      <vt:lpstr>Ubuntu</vt:lpstr>
      <vt:lpstr>Wingdings</vt:lpstr>
      <vt:lpstr>Simple Light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Bao Todd</cp:lastModifiedBy>
  <cp:revision>224</cp:revision>
  <dcterms:modified xsi:type="dcterms:W3CDTF">2024-10-13T02:24:28Z</dcterms:modified>
</cp:coreProperties>
</file>