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28"/>
    <p:restoredTop sz="94653"/>
  </p:normalViewPr>
  <p:slideViewPr>
    <p:cSldViewPr snapToGrid="0" snapToObjects="1">
      <p:cViewPr varScale="1">
        <p:scale>
          <a:sx n="195" d="100"/>
          <a:sy n="195" d="100"/>
        </p:scale>
        <p:origin x="1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2023/11/20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FD7D91AC-246E-EEF3-8247-6B2727FA35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Arial" panose="020B0604020202020204" pitchFamily="34" charset="0"/>
              <a:ea typeface="Fira Code" panose="020B0809050000020004" pitchFamily="49" charset="0"/>
              <a:cs typeface="Arial" panose="020B0604020202020204" pitchFamily="34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5925794-533B-7857-F3AA-AA18AE569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0456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ED880A9-FE1A-5FD4-8590-F98AC4241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5844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4" name="Picture 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50B5B11-381A-4BD2-E7D0-C03B0F7FCB12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5543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6" baseType="lpstr"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237</cp:revision>
  <dcterms:modified xsi:type="dcterms:W3CDTF">2023-11-20T01:56:52Z</dcterms:modified>
</cp:coreProperties>
</file>