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81" r:id="rId2"/>
    <p:sldId id="257" r:id="rId3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26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2022/3/8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1947" y="72798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62FD574-8A75-6144-BA73-F841E9D41A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8BB3D6-9DB4-1E41-A9DE-099C3CF55BA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DB6744F-1B59-D540-9169-0492A96CB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DD43FE-4752-D64D-9631-FFD1EF1091E0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DCAC88-1141-E04B-8B65-62576336D615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891FB-55CB-3A42-94C5-5FD373AFE784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043C14E-B82A-094D-9383-8CE192839F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A18010D2-AC97-6841-98E0-D89D6CFA1E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CDD0C6-FC64-414D-A454-9DF63A45FB1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31E77C-08B8-2847-B04A-C4499F7E6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_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80;p97">
            <a:extLst>
              <a:ext uri="{FF2B5EF4-FFF2-40B4-BE49-F238E27FC236}">
                <a16:creationId xmlns:a16="http://schemas.microsoft.com/office/drawing/2014/main" id="{7D238A53-4002-0746-A5B1-DC23A5190126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11" name="Google Shape;384;p97">
            <a:extLst>
              <a:ext uri="{FF2B5EF4-FFF2-40B4-BE49-F238E27FC236}">
                <a16:creationId xmlns:a16="http://schemas.microsoft.com/office/drawing/2014/main" id="{F2873F07-98C4-C34B-8727-38919E842BF5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17D981F-F802-1F4B-B441-DBEEB66C0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B4D0D3-B08C-304F-ACF2-6C496B8153DC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pic>
        <p:nvPicPr>
          <p:cNvPr id="15" name="Google Shape;383;p97">
            <a:extLst>
              <a:ext uri="{FF2B5EF4-FFF2-40B4-BE49-F238E27FC236}">
                <a16:creationId xmlns:a16="http://schemas.microsoft.com/office/drawing/2014/main" id="{2BC7E931-AE66-5B4D-9EC5-05CF52565504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72D192-DC9E-8A4A-B1E6-615D264124E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7635856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CDC6F-79E9-1848-BE4E-9E59805CA308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68" r:id="rId5"/>
    <p:sldLayoutId id="2147483671" r:id="rId6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ingcap/tidb-course-201-lab/blob/master/lab-guide/guide/en/201.1/lab-1b-container-tidb.md" TargetMode="External"/><Relationship Id="rId2" Type="http://schemas.openxmlformats.org/officeDocument/2006/relationships/hyperlink" Target="https://github.com/pingcap/tidb-course-201-lab/blob/master/lab-guide/guide/en/201.1/lab-1a-native-playground.md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github.com/pingcap/tidb-course-201-lab/tree/master/lab-guide/guide/zh/201.1" TargetMode="External"/><Relationship Id="rId5" Type="http://schemas.openxmlformats.org/officeDocument/2006/relationships/hyperlink" Target="https://github.com/pingcap/tidb-course-201-lab/blob/master/lab-guide/guide/en/201.1/lab-1d-tidb-cloud-dev-tier.md" TargetMode="External"/><Relationship Id="rId4" Type="http://schemas.openxmlformats.org/officeDocument/2006/relationships/hyperlink" Target="https://github.com/pingcap/tidb-course-201-lab/blob/master/lab-guide/guide/en/201.1/lab-1e-WSL-linux-playground.md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ingcap/tidb-course-201-lab/tree/master/lab-guide/guide/zh/201.1" TargetMode="External"/><Relationship Id="rId2" Type="http://schemas.openxmlformats.org/officeDocument/2006/relationships/hyperlink" Target="https://github.com/pingcap/tidb-course-201-lab/blob/master/lab-guide/guide/zh/201.1/lab-2-create-universe-schema.md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1: Create a Sandbox Cluster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N" dirty="0"/>
          </a:p>
          <a:p>
            <a:r>
              <a:rPr lang="en-US" dirty="0"/>
              <a:t>Objective: To create a </a:t>
            </a:r>
            <a:r>
              <a:rPr lang="en-US" dirty="0" err="1"/>
              <a:t>TiDB</a:t>
            </a:r>
            <a:r>
              <a:rPr lang="en-US" dirty="0"/>
              <a:t> database for the lab in this course</a:t>
            </a:r>
          </a:p>
          <a:p>
            <a:pPr lvl="1"/>
            <a:r>
              <a:rPr lang="en-US" dirty="0"/>
              <a:t>Pick up one from following steps that best fits your existing environment</a:t>
            </a:r>
          </a:p>
          <a:p>
            <a:pPr lvl="2"/>
            <a:r>
              <a:rPr lang="en-US" dirty="0"/>
              <a:t>Lab 1a: </a:t>
            </a:r>
            <a:r>
              <a:rPr lang="en-US" dirty="0">
                <a:hlinkClick r:id="rId2"/>
              </a:rPr>
              <a:t>Launch TiDB Playground in a stand-alone (Linux/macOS) environment</a:t>
            </a:r>
            <a:endParaRPr lang="en-US" dirty="0"/>
          </a:p>
          <a:p>
            <a:pPr lvl="2"/>
            <a:r>
              <a:rPr lang="en-US" altLang="zh-CN" dirty="0"/>
              <a:t>Lab 1</a:t>
            </a:r>
            <a:r>
              <a:rPr lang="en-US" dirty="0"/>
              <a:t>b: </a:t>
            </a:r>
            <a:r>
              <a:rPr lang="en-US" dirty="0">
                <a:hlinkClick r:id="rId3"/>
              </a:rPr>
              <a:t>Start TIDB in a Docker container in a stand-alone (Linux/macOS/Windows) environment</a:t>
            </a:r>
            <a:endParaRPr lang="en-US" dirty="0"/>
          </a:p>
          <a:p>
            <a:pPr lvl="2"/>
            <a:r>
              <a:rPr lang="en-US" altLang="zh-CN" dirty="0"/>
              <a:t>Lab 1</a:t>
            </a:r>
            <a:r>
              <a:rPr lang="en-US" dirty="0"/>
              <a:t>e: </a:t>
            </a:r>
            <a:r>
              <a:rPr lang="en-US" dirty="0">
                <a:hlinkClick r:id="rId4"/>
              </a:rPr>
              <a:t>In the stand-alone Windows WLS subsystem, launch </a:t>
            </a:r>
            <a:r>
              <a:rPr lang="en-US" dirty="0" err="1">
                <a:hlinkClick r:id="rId4"/>
              </a:rPr>
              <a:t>TiDB</a:t>
            </a:r>
            <a:r>
              <a:rPr lang="en-US" dirty="0">
                <a:hlinkClick r:id="rId4"/>
              </a:rPr>
              <a:t> Playground</a:t>
            </a:r>
            <a:endParaRPr lang="en-US" dirty="0"/>
          </a:p>
          <a:p>
            <a:pPr lvl="2"/>
            <a:r>
              <a:rPr lang="en-US" altLang="zh-CN" dirty="0"/>
              <a:t>Lab 1</a:t>
            </a:r>
            <a:r>
              <a:rPr lang="en-US" dirty="0"/>
              <a:t>d: </a:t>
            </a:r>
            <a:r>
              <a:rPr lang="en-US" dirty="0">
                <a:hlinkClick r:id="rId5"/>
              </a:rPr>
              <a:t>Register and connect to a hosted </a:t>
            </a:r>
            <a:r>
              <a:rPr lang="en-US" dirty="0" err="1">
                <a:hlinkClick r:id="rId5"/>
              </a:rPr>
              <a:t>TiDB</a:t>
            </a:r>
            <a:r>
              <a:rPr lang="en-US" dirty="0">
                <a:hlinkClick r:id="rId5"/>
              </a:rPr>
              <a:t> in </a:t>
            </a:r>
            <a:r>
              <a:rPr lang="en-US" dirty="0" err="1">
                <a:hlinkClick r:id="rId5"/>
              </a:rPr>
              <a:t>TiDB</a:t>
            </a:r>
            <a:r>
              <a:rPr lang="en-US" dirty="0">
                <a:hlinkClick r:id="rId5"/>
              </a:rPr>
              <a:t> Cloud</a:t>
            </a:r>
            <a:endParaRPr lang="en-US" dirty="0"/>
          </a:p>
          <a:p>
            <a:r>
              <a:rPr lang="en-US" altLang="zh-CN" dirty="0"/>
              <a:t>Lab guide location: </a:t>
            </a:r>
            <a:r>
              <a:rPr lang="en-US" altLang="zh-CN" dirty="0">
                <a:hlinkClick r:id="rId6"/>
              </a:rPr>
              <a:t>https://github.com/pingcap/tidb-course-201-lab/tree/master/lab-guide/guide/en/201.1</a:t>
            </a:r>
            <a:r>
              <a:rPr lang="en-US" altLang="zh-CN" dirty="0"/>
              <a:t> </a:t>
            </a:r>
          </a:p>
          <a:p>
            <a:pPr marL="11430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42690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实验 </a:t>
            </a:r>
            <a:r>
              <a:rPr lang="en-US" dirty="0"/>
              <a:t>2</a:t>
            </a:r>
            <a:r>
              <a:rPr lang="en-US" altLang="zh-CN" dirty="0"/>
              <a:t>: </a:t>
            </a:r>
            <a:r>
              <a:rPr lang="zh-CN" altLang="en-US" dirty="0"/>
              <a:t>创建</a:t>
            </a:r>
            <a:r>
              <a:rPr lang="en-US" altLang="zh-CN" dirty="0"/>
              <a:t> Universe </a:t>
            </a:r>
            <a:r>
              <a:rPr lang="zh-CN" altLang="en-US" dirty="0"/>
              <a:t>数据库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N" dirty="0"/>
          </a:p>
          <a:p>
            <a:r>
              <a:rPr lang="zh-CN" altLang="en-US" dirty="0"/>
              <a:t>目的</a:t>
            </a:r>
            <a:r>
              <a:rPr lang="en-US" altLang="zh-CN" dirty="0"/>
              <a:t>: </a:t>
            </a:r>
            <a:r>
              <a:rPr lang="zh-CN" altLang="en-US" dirty="0"/>
              <a:t>创建 </a:t>
            </a:r>
            <a:r>
              <a:rPr lang="en-US" altLang="zh-CN" dirty="0"/>
              <a:t>universe</a:t>
            </a:r>
            <a:r>
              <a:rPr lang="zh-CN" altLang="en-US" dirty="0"/>
              <a:t> 数据库</a:t>
            </a:r>
            <a:r>
              <a:rPr lang="en-US" altLang="zh-CN" dirty="0"/>
              <a:t>, </a:t>
            </a:r>
            <a:r>
              <a:rPr lang="zh-CN" altLang="en-US" dirty="0"/>
              <a:t>为后续课程做准备</a:t>
            </a:r>
            <a:endParaRPr lang="en-US" altLang="zh-CN" dirty="0"/>
          </a:p>
          <a:p>
            <a:pPr lvl="1"/>
            <a:r>
              <a:rPr lang="zh-CN" altLang="en-US" dirty="0"/>
              <a:t>实验</a:t>
            </a:r>
            <a:r>
              <a:rPr lang="en-US" altLang="zh-CN" dirty="0"/>
              <a:t> 2:</a:t>
            </a:r>
            <a:r>
              <a:rPr lang="zh-CN" altLang="en-US" dirty="0"/>
              <a:t> </a:t>
            </a:r>
            <a:r>
              <a:rPr lang="zh-CN" altLang="en-US" dirty="0">
                <a:hlinkClick r:id="rId2"/>
              </a:rPr>
              <a:t>在 </a:t>
            </a:r>
            <a:r>
              <a:rPr lang="en-US" altLang="zh-CN" dirty="0" err="1">
                <a:hlinkClick r:id="rId2"/>
              </a:rPr>
              <a:t>TiDB</a:t>
            </a:r>
            <a:r>
              <a:rPr lang="zh-CN" altLang="en-US" dirty="0">
                <a:hlinkClick r:id="rId2"/>
              </a:rPr>
              <a:t> 集群中创建 </a:t>
            </a:r>
            <a:r>
              <a:rPr lang="en-US" altLang="zh-CN" dirty="0">
                <a:hlinkClick r:id="rId2"/>
              </a:rPr>
              <a:t>universe</a:t>
            </a:r>
            <a:r>
              <a:rPr lang="zh-CN" altLang="en-US" dirty="0">
                <a:hlinkClick r:id="rId2"/>
              </a:rPr>
              <a:t> 数据库</a:t>
            </a:r>
            <a:endParaRPr lang="en-US" altLang="zh-CN" dirty="0"/>
          </a:p>
          <a:p>
            <a:r>
              <a:rPr lang="zh-CN" altLang="en-US" dirty="0"/>
              <a:t>实验指南位置</a:t>
            </a:r>
            <a:r>
              <a:rPr lang="en-US" altLang="zh-CN" dirty="0"/>
              <a:t>: </a:t>
            </a:r>
            <a:r>
              <a:rPr lang="en-US" altLang="zh-CN" dirty="0">
                <a:hlinkClick r:id="rId3"/>
              </a:rPr>
              <a:t>https://github.com/pingcap/tidb-course-201-lab/tree/master/lab-guide/guide/zh/201.1</a:t>
            </a:r>
            <a:r>
              <a:rPr lang="en-US" altLang="zh-CN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Custom 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D89C0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3611</TotalTime>
  <Words>170</Words>
  <Application>Microsoft Macintosh PowerPoint</Application>
  <PresentationFormat>On-screen Show (16:9)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PingFang SC Regular</vt:lpstr>
      <vt:lpstr>Arial</vt:lpstr>
      <vt:lpstr>Helvetica Neue</vt:lpstr>
      <vt:lpstr>Wingdings</vt:lpstr>
      <vt:lpstr>Simple Light</vt:lpstr>
      <vt:lpstr>Lab 1: Create a Sandbox Cluster</vt:lpstr>
      <vt:lpstr>实验 2: 创建 Universe 数据库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199</cp:revision>
  <cp:lastPrinted>2022-02-27T06:14:51Z</cp:lastPrinted>
  <dcterms:modified xsi:type="dcterms:W3CDTF">2022-03-08T13:55:47Z</dcterms:modified>
</cp:coreProperties>
</file>