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2022/4/25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733098-4796-E944-9E58-E1B406DA1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951" y="1088103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BFCEDEE-3B61-924D-B192-71B55B565D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4D2FB43F-142F-B14E-8B2D-071CB4C364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39DC65D8-06BF-5643-A30C-1023B96EE8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14" name="Picture 1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A16ED7A-5F22-4D4F-A005-B894CBECC9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/>
          </a:p>
        </p:txBody>
      </p:sp>
      <p:pic>
        <p:nvPicPr>
          <p:cNvPr id="14" name="Picture 1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A16ED7A-5F22-4D4F-A005-B894CBECC9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3645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6" baseType="lpstr"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170</cp:revision>
  <dcterms:modified xsi:type="dcterms:W3CDTF">2022-04-25T10:59:01Z</dcterms:modified>
</cp:coreProperties>
</file>