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D7D8"/>
    <a:srgbClr val="1014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8FB"/>
          </a:solidFill>
        </a:fill>
      </a:tcStyle>
    </a:wholeTbl>
    <a:band2H>
      <a:tcTxStyle/>
      <a:tcStyle>
        <a:tcBdr/>
        <a:fill>
          <a:solidFill>
            <a:srgbClr val="E8EDFD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/>
      <a:tcStyle>
        <a:tcBdr/>
        <a:fill>
          <a:solidFill>
            <a:srgbClr val="EBEEE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/>
      <a:tcStyle>
        <a:tcBdr/>
        <a:fill>
          <a:solidFill>
            <a:srgbClr val="FCFF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26"/>
    <p:restoredTop sz="94626"/>
  </p:normalViewPr>
  <p:slideViewPr>
    <p:cSldViewPr snapToGrid="0" snapToObjects="1">
      <p:cViewPr varScale="1">
        <p:scale>
          <a:sx n="161" d="100"/>
          <a:sy n="161" d="100"/>
        </p:scale>
        <p:origin x="136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9275835-61CE-AA4F-AE64-0BB09C5895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7235E2-84C0-5347-89AB-7F3D64A5DAF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65DEA-79E0-5D4D-91FF-870828CB5FD8}" type="datetimeFigureOut">
              <a:rPr lang="en-CN" smtClean="0"/>
              <a:t>2022/4/21</a:t>
            </a:fld>
            <a:endParaRPr lang="en-C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7C0463-97EC-9642-9DC2-C482BE8B28F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40AB58-2CE3-7947-ADCC-2D378FC5756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10D1D9-C2E0-7D4C-A019-5727FCCB8165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7912689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0" name="Shape 18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latinLnBrk="0">
      <a:defRPr sz="1700">
        <a:latin typeface="+mn-lt"/>
        <a:ea typeface="+mn-ea"/>
        <a:cs typeface="+mn-cs"/>
        <a:sym typeface="PingFang SC Regular"/>
      </a:defRPr>
    </a:lvl1pPr>
    <a:lvl2pPr indent="228600" latinLnBrk="0">
      <a:defRPr sz="1700">
        <a:latin typeface="+mn-lt"/>
        <a:ea typeface="+mn-ea"/>
        <a:cs typeface="+mn-cs"/>
        <a:sym typeface="PingFang SC Regular"/>
      </a:defRPr>
    </a:lvl2pPr>
    <a:lvl3pPr indent="457200" latinLnBrk="0">
      <a:defRPr sz="1700">
        <a:latin typeface="+mn-lt"/>
        <a:ea typeface="+mn-ea"/>
        <a:cs typeface="+mn-cs"/>
        <a:sym typeface="PingFang SC Regular"/>
      </a:defRPr>
    </a:lvl3pPr>
    <a:lvl4pPr indent="685800" latinLnBrk="0">
      <a:defRPr sz="1700">
        <a:latin typeface="+mn-lt"/>
        <a:ea typeface="+mn-ea"/>
        <a:cs typeface="+mn-cs"/>
        <a:sym typeface="PingFang SC Regular"/>
      </a:defRPr>
    </a:lvl4pPr>
    <a:lvl5pPr indent="914400" latinLnBrk="0">
      <a:defRPr sz="1700">
        <a:latin typeface="+mn-lt"/>
        <a:ea typeface="+mn-ea"/>
        <a:cs typeface="+mn-cs"/>
        <a:sym typeface="PingFang SC Regular"/>
      </a:defRPr>
    </a:lvl5pPr>
    <a:lvl6pPr indent="1143000" latinLnBrk="0">
      <a:defRPr sz="1700">
        <a:latin typeface="+mn-lt"/>
        <a:ea typeface="+mn-ea"/>
        <a:cs typeface="+mn-cs"/>
        <a:sym typeface="PingFang SC Regular"/>
      </a:defRPr>
    </a:lvl6pPr>
    <a:lvl7pPr indent="1371600" latinLnBrk="0">
      <a:defRPr sz="1700">
        <a:latin typeface="+mn-lt"/>
        <a:ea typeface="+mn-ea"/>
        <a:cs typeface="+mn-cs"/>
        <a:sym typeface="PingFang SC Regular"/>
      </a:defRPr>
    </a:lvl7pPr>
    <a:lvl8pPr indent="1600200" latinLnBrk="0">
      <a:defRPr sz="1700">
        <a:latin typeface="+mn-lt"/>
        <a:ea typeface="+mn-ea"/>
        <a:cs typeface="+mn-cs"/>
        <a:sym typeface="PingFang SC Regular"/>
      </a:defRPr>
    </a:lvl8pPr>
    <a:lvl9pPr indent="1828800" latinLnBrk="0">
      <a:defRPr sz="1700">
        <a:latin typeface="+mn-lt"/>
        <a:ea typeface="+mn-ea"/>
        <a:cs typeface="+mn-cs"/>
        <a:sym typeface="PingFang SC Regular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2FE99-2E39-4B43-B94C-BE94A0B13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15247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4651AD-9CB5-B940-9E83-5B1D25ADBA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30" y="533035"/>
            <a:ext cx="8859382" cy="3355975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6F98972-9742-3647-B085-369BB9EC1D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4012" y="3977083"/>
            <a:ext cx="8280400" cy="977846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E17BB079-0425-4DD8-86ED-77446BFA51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21947" y="72798"/>
            <a:ext cx="884365" cy="307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6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162FD574-8A75-6144-BA73-F841E9D41A6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86" y="4875005"/>
            <a:ext cx="1328288" cy="2615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98BB3D6-9DB4-1E41-A9DE-099C3CF55BA9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423824517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AREA_Z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3B501-9784-D143-B0D5-7DEE9987F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923" y="130945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n-lt"/>
                <a:ea typeface="PingFang SC" panose="020B0400000000000000" pitchFamily="34" charset="-122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1581704-899C-D840-9E72-0EC039FC3F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6923" y="536404"/>
            <a:ext cx="8841275" cy="3128963"/>
          </a:xfrm>
          <a:prstGeom prst="rect">
            <a:avLst/>
          </a:prstGeom>
        </p:spPr>
        <p:txBody>
          <a:bodyPr/>
          <a:lstStyle>
            <a:lvl1pPr marL="457200" indent="-342900">
              <a:buFont typeface="Wingdings" pitchFamily="2" charset="2"/>
              <a:buChar char="§"/>
              <a:defRPr sz="14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1005114" indent="-408214">
              <a:buFont typeface="Wingdings" pitchFamily="2" charset="2"/>
              <a:buChar char="§"/>
              <a:defRPr sz="12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462314" indent="-408214">
              <a:buFont typeface="Wingdings" pitchFamily="2" charset="2"/>
              <a:buChar char="§"/>
              <a:defRPr sz="11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Wingdings" pitchFamily="2" charset="2"/>
              <a:buChar char="§"/>
              <a:defRPr sz="11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Wingdings" pitchFamily="2" charset="2"/>
              <a:buChar char="§"/>
              <a:defRPr sz="105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2FA6A100-541E-C841-B2FB-76BE300B114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8744" y="2793414"/>
            <a:ext cx="8289453" cy="2268538"/>
          </a:xfrm>
          <a:prstGeom prst="rect">
            <a:avLst/>
          </a:prstGeom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accent5"/>
                </a:solidFill>
              </a:defRPr>
            </a:lvl1pPr>
            <a:lvl2pPr marL="596900" indent="0">
              <a:buFontTx/>
              <a:buNone/>
              <a:defRPr sz="1400">
                <a:solidFill>
                  <a:schemeClr val="accent5"/>
                </a:solidFill>
              </a:defRPr>
            </a:lvl2pPr>
            <a:lvl3pPr marL="1054100" indent="0">
              <a:buFontTx/>
              <a:buNone/>
              <a:defRPr sz="1400">
                <a:solidFill>
                  <a:schemeClr val="accent5"/>
                </a:solidFill>
              </a:defRPr>
            </a:lvl3pPr>
            <a:lvl4pPr marL="1511300" indent="0">
              <a:buFontTx/>
              <a:buNone/>
              <a:defRPr sz="1400">
                <a:solidFill>
                  <a:schemeClr val="accent5"/>
                </a:solidFill>
              </a:defRPr>
            </a:lvl4pPr>
            <a:lvl5pPr marL="1968500" indent="0">
              <a:buFontTx/>
              <a:buNone/>
              <a:defRPr sz="14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pic>
        <p:nvPicPr>
          <p:cNvPr id="7" name="Picture 6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BDB6744F-1B59-D540-9169-0492A96CBE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86" y="4875005"/>
            <a:ext cx="1328288" cy="2615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6DD43FE-4752-D64D-9631-FFD1EF1091E0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8697183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80;p97">
            <a:extLst>
              <a:ext uri="{FF2B5EF4-FFF2-40B4-BE49-F238E27FC236}">
                <a16:creationId xmlns:a16="http://schemas.microsoft.com/office/drawing/2014/main" id="{B47B613F-9EED-DD44-B2CC-C81E675B9CB1}"/>
              </a:ext>
            </a:extLst>
          </p:cNvPr>
          <p:cNvSpPr/>
          <p:nvPr userDrawn="1"/>
        </p:nvSpPr>
        <p:spPr>
          <a:xfrm>
            <a:off x="-63610" y="-3625"/>
            <a:ext cx="9271220" cy="5209500"/>
          </a:xfrm>
          <a:prstGeom prst="rect">
            <a:avLst/>
          </a:prstGeom>
          <a:solidFill>
            <a:srgbClr val="1929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dirty="0"/>
          </a:p>
        </p:txBody>
      </p:sp>
      <p:pic>
        <p:nvPicPr>
          <p:cNvPr id="5" name="Google Shape;383;p97">
            <a:extLst>
              <a:ext uri="{FF2B5EF4-FFF2-40B4-BE49-F238E27FC236}">
                <a16:creationId xmlns:a16="http://schemas.microsoft.com/office/drawing/2014/main" id="{8F5A1659-6BCF-724D-A138-4526360590B0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7175" y="3843201"/>
            <a:ext cx="2465826" cy="2465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384;p97">
            <a:extLst>
              <a:ext uri="{FF2B5EF4-FFF2-40B4-BE49-F238E27FC236}">
                <a16:creationId xmlns:a16="http://schemas.microsoft.com/office/drawing/2014/main" id="{81D244B5-E29B-A040-B156-EAE0A9461D07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1275" y="376975"/>
            <a:ext cx="1584650" cy="195356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0AFE327-A986-4E45-8F36-D3931FBB5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87" y="1905889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34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DCAC88-1141-E04B-8B65-62576336D615}"/>
              </a:ext>
            </a:extLst>
          </p:cNvPr>
          <p:cNvSpPr txBox="1"/>
          <p:nvPr userDrawn="1"/>
        </p:nvSpPr>
        <p:spPr>
          <a:xfrm>
            <a:off x="7808180" y="4908618"/>
            <a:ext cx="1272209" cy="1538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N" sz="10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| </a:t>
            </a:r>
            <a:fld id="{7AE6C62D-19F8-D94A-8AD0-EA4A2B3B2445}" type="slidenum">
              <a:rPr kumimoji="0" lang="en-CN" sz="1000" b="0" i="0" u="none" strike="noStrike" cap="none" spc="0" normalizeH="0" baseline="0" smtClean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pPr marL="0" marR="0" indent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CN" sz="1000" b="0" i="0" u="none" strike="noStrike" cap="none" spc="0" normalizeH="0" baseline="0" dirty="0">
              <a:ln>
                <a:noFill/>
              </a:ln>
              <a:solidFill>
                <a:schemeClr val="bg2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9891FB-55CB-3A42-94C5-5FD373AFE784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6627116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88572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0141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30" y="533035"/>
            <a:ext cx="8859382" cy="3355975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A878D61-4F4F-4227-B657-3A9B09B106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4012" y="2456033"/>
            <a:ext cx="8280400" cy="2498895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pic>
        <p:nvPicPr>
          <p:cNvPr id="6" name="Image" descr="Image">
            <a:extLst>
              <a:ext uri="{FF2B5EF4-FFF2-40B4-BE49-F238E27FC236}">
                <a16:creationId xmlns:a16="http://schemas.microsoft.com/office/drawing/2014/main" id="{A9EBBF27-654B-48AC-B46F-8953C87FC8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04833" y="34671"/>
            <a:ext cx="884365" cy="307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6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C043C14E-B82A-094D-9383-8CE192839F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86" y="4875005"/>
            <a:ext cx="1328288" cy="26157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BC0EB18-1D32-2643-BDB7-51CA0B8BFBF7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53102096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A18010D2-AC97-6841-98E0-D89D6CFA1E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86" y="4875005"/>
            <a:ext cx="1328288" cy="2615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CDD0C6-FC64-414D-A454-9DF63A45FB17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D31E77C-08B8-2847-B04A-C4499F7E6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88572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0141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750114836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41;p17">
            <a:extLst>
              <a:ext uri="{FF2B5EF4-FFF2-40B4-BE49-F238E27FC236}">
                <a16:creationId xmlns:a16="http://schemas.microsoft.com/office/drawing/2014/main" id="{E803C630-1147-3048-9F92-6E288E1907D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r="1400"/>
          <a:stretch/>
        </p:blipFill>
        <p:spPr>
          <a:xfrm>
            <a:off x="0" y="0"/>
            <a:ext cx="380357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BFD26F4-82CA-8B45-9814-E810290BD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8951" y="1088103"/>
            <a:ext cx="4704132" cy="1365165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10141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pic>
        <p:nvPicPr>
          <p:cNvPr id="5" name="Picture 4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1BFCEDEE-3B61-924D-B192-71B55B565DF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86" y="4875005"/>
            <a:ext cx="1328288" cy="261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321801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小节标题12" preserve="1">
  <p:cSld name="RANDOM_SUBTITLE_1">
    <p:bg>
      <p:bgPr>
        <a:solidFill>
          <a:srgbClr val="172D7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311700" y="148580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 b="0" i="0" u="none" strike="noStrike" cap="none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pic>
        <p:nvPicPr>
          <p:cNvPr id="11" name="Google Shape;11;p2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3500175"/>
            <a:ext cx="3646400" cy="16433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7311000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小节标题121" preserve="1" userDrawn="1">
  <p:cSld name="RANDOM_SUBTITLE_2">
    <p:bg>
      <p:bgPr>
        <a:solidFill>
          <a:srgbClr val="172D72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3802584" y="2985200"/>
            <a:ext cx="1538825" cy="16039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9;p2">
            <a:extLst>
              <a:ext uri="{FF2B5EF4-FFF2-40B4-BE49-F238E27FC236}">
                <a16:creationId xmlns:a16="http://schemas.microsoft.com/office/drawing/2014/main" id="{4D2FB43F-142F-B14E-8B2D-071CB4C3643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48580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 b="0" i="0" u="none" strike="noStrike" cap="none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0466179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小节标题1211" preserve="1" userDrawn="1">
  <p:cSld name="RANDOM_SUBTITLE_3">
    <p:bg>
      <p:bgPr>
        <a:solidFill>
          <a:srgbClr val="172D72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4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7316303" y="3336900"/>
            <a:ext cx="1390400" cy="13904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9;p2">
            <a:extLst>
              <a:ext uri="{FF2B5EF4-FFF2-40B4-BE49-F238E27FC236}">
                <a16:creationId xmlns:a16="http://schemas.microsoft.com/office/drawing/2014/main" id="{39DC65D8-06BF-5643-A30C-1023B96EE8E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48580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 b="0" i="0" u="none" strike="noStrike" cap="none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59961593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_AS_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" descr="Image">
            <a:extLst>
              <a:ext uri="{FF2B5EF4-FFF2-40B4-BE49-F238E27FC236}">
                <a16:creationId xmlns:a16="http://schemas.microsoft.com/office/drawing/2014/main" id="{A9EBBF27-654B-48AC-B46F-8953C87FC8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04833" y="34671"/>
            <a:ext cx="884365" cy="30780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92FE4-ACA4-3241-A9EE-8329A32520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CN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F587F7C-FBE2-B04E-BFD9-BB20301CB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88572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389B6DA1-FBB0-1740-B5AA-799504EF88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91640" y="824909"/>
            <a:ext cx="8859382" cy="3355975"/>
          </a:xfrm>
          <a:prstGeom prst="rect">
            <a:avLst/>
          </a:prstGeom>
        </p:spPr>
        <p:txBody>
          <a:bodyPr/>
          <a:lstStyle>
            <a:lvl1pPr marL="114300" indent="0">
              <a:buFontTx/>
              <a:buNone/>
              <a:defRPr sz="14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596900" indent="0">
              <a:buFontTx/>
              <a:buNone/>
              <a:defRPr sz="12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054100" indent="0">
              <a:buFontTx/>
              <a:buNone/>
              <a:defRPr sz="11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511300" indent="0">
              <a:buFontTx/>
              <a:buNone/>
              <a:defRPr sz="11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1968500" indent="0">
              <a:buFontTx/>
              <a:buNone/>
              <a:defRPr sz="105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F7E1E9F6-1FF5-6949-8BFD-7F00EE1B9D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4012" y="2456033"/>
            <a:ext cx="8280400" cy="2498895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 marL="596900" indent="0">
              <a:buFontTx/>
              <a:buNone/>
              <a:defRPr sz="1400">
                <a:solidFill>
                  <a:schemeClr val="bg1"/>
                </a:solidFill>
              </a:defRPr>
            </a:lvl2pPr>
            <a:lvl3pPr marL="1054100" indent="0">
              <a:buFontTx/>
              <a:buNone/>
              <a:defRPr sz="1400">
                <a:solidFill>
                  <a:schemeClr val="bg1"/>
                </a:solidFill>
              </a:defRPr>
            </a:lvl3pPr>
            <a:lvl4pPr marL="1511300" indent="0">
              <a:buFontTx/>
              <a:buNone/>
              <a:defRPr sz="1400">
                <a:solidFill>
                  <a:schemeClr val="bg1"/>
                </a:solidFill>
              </a:defRPr>
            </a:lvl4pPr>
            <a:lvl5pPr marL="1968500" indent="0">
              <a:buFontTx/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pic>
        <p:nvPicPr>
          <p:cNvPr id="14" name="Picture 13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8A16ED7A-5F22-4D4F-A005-B894CBECC92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86" y="4875005"/>
            <a:ext cx="1328288" cy="26157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9ED7369-012F-EC40-B7B3-C43F26B2DAC6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865997347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_AS_BACKGROUND_CENTER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" descr="Image">
            <a:extLst>
              <a:ext uri="{FF2B5EF4-FFF2-40B4-BE49-F238E27FC236}">
                <a16:creationId xmlns:a16="http://schemas.microsoft.com/office/drawing/2014/main" id="{A9EBBF27-654B-48AC-B46F-8953C87FC8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04833" y="34671"/>
            <a:ext cx="884365" cy="30780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92FE4-ACA4-3241-A9EE-8329A32520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CN"/>
          </a:p>
        </p:txBody>
      </p:sp>
      <p:pic>
        <p:nvPicPr>
          <p:cNvPr id="14" name="Picture 13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8A16ED7A-5F22-4D4F-A005-B894CBECC92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86" y="4875005"/>
            <a:ext cx="1328288" cy="26157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9ED7369-012F-EC40-B7B3-C43F26B2DAC6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B63D42C-974F-B74B-9950-9E35D4BC9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87" y="1905889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34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398583523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0;p4"/>
          <p:cNvSpPr txBox="1"/>
          <p:nvPr/>
        </p:nvSpPr>
        <p:spPr>
          <a:xfrm>
            <a:off x="2363688" y="1655800"/>
            <a:ext cx="4422600" cy="677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32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endParaRPr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CCDC6F-79E9-1848-BE4E-9E59805CA308}"/>
              </a:ext>
            </a:extLst>
          </p:cNvPr>
          <p:cNvSpPr txBox="1"/>
          <p:nvPr userDrawn="1"/>
        </p:nvSpPr>
        <p:spPr>
          <a:xfrm>
            <a:off x="7808180" y="4908618"/>
            <a:ext cx="1272209" cy="1538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N" sz="10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| </a:t>
            </a:r>
            <a:fld id="{7AE6C62D-19F8-D94A-8AD0-EA4A2B3B2445}" type="slidenum">
              <a:rPr kumimoji="0" lang="en-CN" sz="1000" b="0" i="0" u="none" strike="noStrike" cap="none" spc="0" normalizeH="0" baseline="0" smtClean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pPr marL="0" marR="0" indent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CN" sz="1000" b="0" i="0" u="none" strike="noStrike" cap="none" spc="0" normalizeH="0" baseline="0" dirty="0">
              <a:ln>
                <a:noFill/>
              </a:ln>
              <a:solidFill>
                <a:schemeClr val="bg2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4" r:id="rId2"/>
    <p:sldLayoutId id="2147483670" r:id="rId3"/>
    <p:sldLayoutId id="2147483667" r:id="rId4"/>
    <p:sldLayoutId id="2147483668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ransition spd="med"/>
  <p:hf hdr="0" ftr="0" dt="0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457200" marR="0" indent="-3429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1pPr>
      <a:lvl2pPr marL="1005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2pPr>
      <a:lvl3pPr marL="1462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3pPr>
      <a:lvl4pPr marL="1919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4pPr>
      <a:lvl5pPr marL="23767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5pPr>
      <a:lvl6pPr marL="28339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6pPr>
      <a:lvl7pPr marL="3291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7pPr>
      <a:lvl8pPr marL="3748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8pPr>
      <a:lvl9pPr marL="4205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theme/theme1.xml><?xml version="1.0" encoding="utf-8"?>
<a:theme xmlns:a="http://schemas.openxmlformats.org/drawingml/2006/main" name="Simple Light">
  <a:themeElements>
    <a:clrScheme name="Custom 2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D89C0"/>
      </a:accent1>
      <a:accent2>
        <a:srgbClr val="262626"/>
      </a:accent2>
      <a:accent3>
        <a:srgbClr val="78909C"/>
      </a:accent3>
      <a:accent4>
        <a:srgbClr val="FFAB40"/>
      </a:accent4>
      <a:accent5>
        <a:srgbClr val="0097A7"/>
      </a:accent5>
      <a:accent6>
        <a:srgbClr val="D7557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3577</TotalTime>
  <Words>0</Words>
  <Application>Microsoft Macintosh PowerPoint</Application>
  <PresentationFormat>On-screen Show (16:9)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6" baseType="lpstr">
      <vt:lpstr>PingFang SC Regular</vt:lpstr>
      <vt:lpstr>Arial</vt:lpstr>
      <vt:lpstr>Helvetica Neue</vt:lpstr>
      <vt:lpstr>Ubuntu</vt:lpstr>
      <vt:lpstr>Wingdings</vt:lpstr>
      <vt:lpstr>Simple Light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Bao Todd</cp:lastModifiedBy>
  <cp:revision>159</cp:revision>
  <dcterms:modified xsi:type="dcterms:W3CDTF">2022-04-20T16:50:10Z</dcterms:modified>
</cp:coreProperties>
</file>