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2022/4/21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33098-4796-E944-9E58-E1B406DA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951" y="1088103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BFCEDEE-3B61-924D-B192-71B55B565D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3638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170</cp:revision>
  <dcterms:modified xsi:type="dcterms:W3CDTF">2022-04-20T16:49:35Z</dcterms:modified>
</cp:coreProperties>
</file>