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3"/>
    <p:restoredTop sz="94632"/>
  </p:normalViewPr>
  <p:slideViewPr>
    <p:cSldViewPr snapToGrid="0" snapToObjects="1">
      <p:cViewPr varScale="1">
        <p:scale>
          <a:sx n="142" d="100"/>
          <a:sy n="142" d="100"/>
        </p:scale>
        <p:origin x="10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18E5AAD5-F7A3-43E2-AE1F-E6A1053FC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384E0-A94D-4812-B2B2-F754FE6A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0294A14-F2F3-477D-9B0A-61A44F951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421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oogle Shape;11;p2" descr="Google Shape;11;p2">
            <a:extLst>
              <a:ext uri="{FF2B5EF4-FFF2-40B4-BE49-F238E27FC236}">
                <a16:creationId xmlns:a16="http://schemas.microsoft.com/office/drawing/2014/main" id="{BF61F850-5E75-45D4-BC6E-89D4E8234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7221574" y="-874351"/>
            <a:ext cx="2655551" cy="245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oogle Shape;9;p2" descr="Google Shape;9;p2">
            <a:extLst>
              <a:ext uri="{FF2B5EF4-FFF2-40B4-BE49-F238E27FC236}">
                <a16:creationId xmlns:a16="http://schemas.microsoft.com/office/drawing/2014/main" id="{2EAEFD61-77E6-4132-B765-DFB42ECC00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4719225">
            <a:off x="763200" y="4040375"/>
            <a:ext cx="2465827" cy="2465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oogle Shape;10;p2" descr="Google Shape;10;p2">
            <a:extLst>
              <a:ext uri="{FF2B5EF4-FFF2-40B4-BE49-F238E27FC236}">
                <a16:creationId xmlns:a16="http://schemas.microsoft.com/office/drawing/2014/main" id="{3C28A342-DD91-4062-B677-B5FFCFBAC7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5374" y="3717871"/>
            <a:ext cx="1166202" cy="7738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94030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AC62E2-88E8-0F46-98B7-8E4AC254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5E84E7A9-E510-4F1B-8888-96B66F16D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DE510168-7EB6-4CB6-8A4A-FC4B83FA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 algn="ctr"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06EBA96-8FD1-4165-B3E6-EB5599093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05586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8" name="Google Shape;8;p2"/>
          <p:cNvSpPr txBox="1"/>
          <p:nvPr/>
        </p:nvSpPr>
        <p:spPr>
          <a:xfrm>
            <a:off x="5383718" y="4849673"/>
            <a:ext cx="3693600" cy="307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800">
                <a:solidFill>
                  <a:srgbClr val="D9D9D9"/>
                </a:solidFill>
              </a:defRPr>
            </a:lvl1pPr>
          </a:lstStyle>
          <a:p>
            <a:r>
              <a:rPr dirty="0">
                <a:solidFill>
                  <a:schemeClr val="bg1">
                    <a:lumMod val="95000"/>
                  </a:schemeClr>
                </a:solidFill>
              </a:rPr>
              <a:t>Copyright ©202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bg1">
                    <a:lumMod val="95000"/>
                  </a:schemeClr>
                </a:solidFill>
              </a:rPr>
              <a:t>PingCAP</a:t>
            </a:r>
            <a:r>
              <a:rPr dirty="0">
                <a:solidFill>
                  <a:schemeClr val="bg1">
                    <a:lumMod val="95000"/>
                  </a:schemeClr>
                </a:solidFill>
              </a:rPr>
              <a:t>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6" r:id="rId3"/>
    <p:sldLayoutId id="2147483667" r:id="rId4"/>
    <p:sldLayoutId id="2147483668" r:id="rId5"/>
    <p:sldLayoutId id="2147483669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5" baseType="lpstr">
      <vt:lpstr>PingFang SC Regular</vt:lpstr>
      <vt:lpstr>Arial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113</cp:revision>
  <dcterms:modified xsi:type="dcterms:W3CDTF">2022-01-29T03:57:10Z</dcterms:modified>
</cp:coreProperties>
</file>