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2022/2/20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05FF72D-BE2E-DF4A-96D4-349F1F4E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80;p97">
            <a:extLst>
              <a:ext uri="{FF2B5EF4-FFF2-40B4-BE49-F238E27FC236}">
                <a16:creationId xmlns:a16="http://schemas.microsoft.com/office/drawing/2014/main" id="{7D238A53-4002-0746-A5B1-DC23A5190126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11" name="Google Shape;384;p97">
            <a:extLst>
              <a:ext uri="{FF2B5EF4-FFF2-40B4-BE49-F238E27FC236}">
                <a16:creationId xmlns:a16="http://schemas.microsoft.com/office/drawing/2014/main" id="{F2873F07-98C4-C34B-8727-38919E842BF5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7D981F-F802-1F4B-B441-DBEEB66C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4D0D3-B08C-304F-ACF2-6C496B8153DC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15" name="Google Shape;383;p97">
            <a:extLst>
              <a:ext uri="{FF2B5EF4-FFF2-40B4-BE49-F238E27FC236}">
                <a16:creationId xmlns:a16="http://schemas.microsoft.com/office/drawing/2014/main" id="{2BC7E931-AE66-5B4D-9EC5-05CF5256550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72D192-DC9E-8A4A-B1E6-615D264124E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63585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1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D89C0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3574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5" baseType="lpstr">
      <vt:lpstr>PingFang SC Regular</vt:lpstr>
      <vt:lpstr>Arial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155</cp:revision>
  <dcterms:modified xsi:type="dcterms:W3CDTF">2022-02-20T12:29:03Z</dcterms:modified>
</cp:coreProperties>
</file>