
<file path=[Content_Types].xml><?xml version="1.0" encoding="utf-8"?>
<Types xmlns="http://schemas.openxmlformats.org/package/2006/content-types"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 snapToObjects="1">
      <p:cViewPr varScale="1">
        <p:scale>
          <a:sx n="134" d="100"/>
          <a:sy n="134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BULLETIN_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686391"/>
            <a:ext cx="8280400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BULLETIN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384E0-A94D-4812-B2B2-F754FE6A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327940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t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8" name="Google Shape;8;p2"/>
          <p:cNvSpPr txBox="1"/>
          <p:nvPr/>
        </p:nvSpPr>
        <p:spPr>
          <a:xfrm>
            <a:off x="5383718" y="4849673"/>
            <a:ext cx="3693600" cy="307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sz="800">
                <a:solidFill>
                  <a:srgbClr val="D9D9D9"/>
                </a:solidFill>
              </a:defRPr>
            </a:lvl1pPr>
          </a:lstStyle>
          <a:p>
            <a:r>
              <a:rPr dirty="0"/>
              <a:t>Copyright ©202</a:t>
            </a:r>
            <a:r>
              <a:rPr lang="en-US" dirty="0"/>
              <a:t>2</a:t>
            </a:r>
            <a:r>
              <a:rPr dirty="0"/>
              <a:t> </a:t>
            </a:r>
            <a:r>
              <a:rPr dirty="0" err="1"/>
              <a:t>PingCAP</a:t>
            </a:r>
            <a:r>
              <a:rPr dirty="0"/>
              <a:t>. All Rights Reserved.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83CC6A05-433C-5248-8D78-66C29DF5543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6" r:id="rId3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</TotalTime>
  <Words>0</Words>
  <Application>Microsoft Office PowerPoint</Application>
  <PresentationFormat>全屏显示(16:9)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5" baseType="lpstr">
      <vt:lpstr>Helvetica Neue</vt:lpstr>
      <vt:lpstr>PingFang SC Regular</vt:lpstr>
      <vt:lpstr>Arial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78</cp:revision>
  <dcterms:modified xsi:type="dcterms:W3CDTF">2022-01-15T05:37:24Z</dcterms:modified>
</cp:coreProperties>
</file>