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tif" ContentType="image/ti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2"/>
  </p:notesMasterIdLst>
  <p:sldSz cx="9144000" cy="5143500" type="screen16x9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Arial"/>
        <a:ea typeface="Arial"/>
        <a:cs typeface="Arial"/>
        <a:sym typeface="Arial"/>
      </a:defRPr>
    </a:lvl1pPr>
    <a:lvl2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Arial"/>
        <a:ea typeface="Arial"/>
        <a:cs typeface="Arial"/>
        <a:sym typeface="Arial"/>
      </a:defRPr>
    </a:lvl2pPr>
    <a:lvl3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Arial"/>
        <a:ea typeface="Arial"/>
        <a:cs typeface="Arial"/>
        <a:sym typeface="Arial"/>
      </a:defRPr>
    </a:lvl3pPr>
    <a:lvl4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Arial"/>
        <a:ea typeface="Arial"/>
        <a:cs typeface="Arial"/>
        <a:sym typeface="Arial"/>
      </a:defRPr>
    </a:lvl4pPr>
    <a:lvl5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Arial"/>
        <a:ea typeface="Arial"/>
        <a:cs typeface="Arial"/>
        <a:sym typeface="Arial"/>
      </a:defRPr>
    </a:lvl5pPr>
    <a:lvl6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Arial"/>
        <a:ea typeface="Arial"/>
        <a:cs typeface="Arial"/>
        <a:sym typeface="Arial"/>
      </a:defRPr>
    </a:lvl6pPr>
    <a:lvl7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Arial"/>
        <a:ea typeface="Arial"/>
        <a:cs typeface="Arial"/>
        <a:sym typeface="Arial"/>
      </a:defRPr>
    </a:lvl7pPr>
    <a:lvl8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Arial"/>
        <a:ea typeface="Arial"/>
        <a:cs typeface="Arial"/>
        <a:sym typeface="Arial"/>
      </a:defRPr>
    </a:lvl8pPr>
    <a:lvl9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DD8FB"/>
          </a:solidFill>
        </a:fill>
      </a:tcStyle>
    </a:wholeTbl>
    <a:band2H>
      <a:tcTxStyle/>
      <a:tcStyle>
        <a:tcBdr/>
        <a:fill>
          <a:solidFill>
            <a:srgbClr val="E8EDFD"/>
          </a:solidFill>
        </a:fill>
      </a:tcStyle>
    </a:band2H>
    <a:firstCol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5DBDE"/>
          </a:solidFill>
        </a:fill>
      </a:tcStyle>
    </a:wholeTbl>
    <a:band2H>
      <a:tcTxStyle/>
      <a:tcStyle>
        <a:tcBdr/>
        <a:fill>
          <a:solidFill>
            <a:srgbClr val="EBEEEF"/>
          </a:solidFill>
        </a:fill>
      </a:tcStyle>
    </a:band2H>
    <a:firstCol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EEE7283C-3CF3-47DC-8721-378D4A62B228}" styleName="">
    <a:tblBg/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F8FFCD"/>
          </a:solidFill>
        </a:fill>
      </a:tcStyle>
    </a:wholeTbl>
    <a:band2H>
      <a:tcTxStyle/>
      <a:tcStyle>
        <a:tcBdr/>
        <a:fill>
          <a:solidFill>
            <a:srgbClr val="FCFFE8"/>
          </a:solidFill>
        </a:fill>
      </a:tcStyle>
    </a:band2H>
    <a:firstCol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CF821DB8-F4EB-4A41-A1BA-3FCAFE7338EE}" styleName="">
    <a:tblBg/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33BA23B1-9221-436E-865A-0063620EA4FD}" styleName="">
    <a:tblBg/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/>
      <a:tcStyle>
        <a:tcBdr/>
        <a:fill>
          <a:solidFill>
            <a:srgbClr val="E6E6E6"/>
          </a:solidFill>
        </a:fill>
      </a:tcStyle>
    </a:band2H>
    <a:firstCol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  <a:tblStyle styleId="{2708684C-4D16-4618-839F-0558EEFCDFE6}" styleName="">
    <a:tblBg/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firstCol>
    <a:lastRow>
      <a:tcTxStyle b="on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lastRow>
    <a:firstRow>
      <a:tcTxStyle b="on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0"/>
    <p:restoredTop sz="94632"/>
  </p:normalViewPr>
  <p:slideViewPr>
    <p:cSldViewPr snapToGrid="0" snapToObjects="1">
      <p:cViewPr varScale="1">
        <p:scale>
          <a:sx n="142" d="100"/>
          <a:sy n="142" d="100"/>
        </p:scale>
        <p:origin x="760" y="1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Shape 179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80" name="Shape 180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latinLnBrk="0">
      <a:defRPr sz="1700">
        <a:latin typeface="+mn-lt"/>
        <a:ea typeface="+mn-ea"/>
        <a:cs typeface="+mn-cs"/>
        <a:sym typeface="PingFang SC Regular"/>
      </a:defRPr>
    </a:lvl1pPr>
    <a:lvl2pPr indent="228600" latinLnBrk="0">
      <a:defRPr sz="1700">
        <a:latin typeface="+mn-lt"/>
        <a:ea typeface="+mn-ea"/>
        <a:cs typeface="+mn-cs"/>
        <a:sym typeface="PingFang SC Regular"/>
      </a:defRPr>
    </a:lvl2pPr>
    <a:lvl3pPr indent="457200" latinLnBrk="0">
      <a:defRPr sz="1700">
        <a:latin typeface="+mn-lt"/>
        <a:ea typeface="+mn-ea"/>
        <a:cs typeface="+mn-cs"/>
        <a:sym typeface="PingFang SC Regular"/>
      </a:defRPr>
    </a:lvl3pPr>
    <a:lvl4pPr indent="685800" latinLnBrk="0">
      <a:defRPr sz="1700">
        <a:latin typeface="+mn-lt"/>
        <a:ea typeface="+mn-ea"/>
        <a:cs typeface="+mn-cs"/>
        <a:sym typeface="PingFang SC Regular"/>
      </a:defRPr>
    </a:lvl4pPr>
    <a:lvl5pPr indent="914400" latinLnBrk="0">
      <a:defRPr sz="1700">
        <a:latin typeface="+mn-lt"/>
        <a:ea typeface="+mn-ea"/>
        <a:cs typeface="+mn-cs"/>
        <a:sym typeface="PingFang SC Regular"/>
      </a:defRPr>
    </a:lvl5pPr>
    <a:lvl6pPr indent="1143000" latinLnBrk="0">
      <a:defRPr sz="1700">
        <a:latin typeface="+mn-lt"/>
        <a:ea typeface="+mn-ea"/>
        <a:cs typeface="+mn-cs"/>
        <a:sym typeface="PingFang SC Regular"/>
      </a:defRPr>
    </a:lvl6pPr>
    <a:lvl7pPr indent="1371600" latinLnBrk="0">
      <a:defRPr sz="1700">
        <a:latin typeface="+mn-lt"/>
        <a:ea typeface="+mn-ea"/>
        <a:cs typeface="+mn-cs"/>
        <a:sym typeface="PingFang SC Regular"/>
      </a:defRPr>
    </a:lvl7pPr>
    <a:lvl8pPr indent="1600200" latinLnBrk="0">
      <a:defRPr sz="1700">
        <a:latin typeface="+mn-lt"/>
        <a:ea typeface="+mn-ea"/>
        <a:cs typeface="+mn-cs"/>
        <a:sym typeface="PingFang SC Regular"/>
      </a:defRPr>
    </a:lvl8pPr>
    <a:lvl9pPr indent="1828800" latinLnBrk="0">
      <a:defRPr sz="1700">
        <a:latin typeface="+mn-lt"/>
        <a:ea typeface="+mn-ea"/>
        <a:cs typeface="+mn-cs"/>
        <a:sym typeface="PingFang SC Regular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ti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tif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tif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tif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tif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tif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_BULLETIN_CODEARE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E2FE99-2E39-4B43-B94C-BE94A0B139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5030" y="115247"/>
            <a:ext cx="7763913" cy="530705"/>
          </a:xfrm>
          <a:prstGeom prst="rect">
            <a:avLst/>
          </a:prstGeom>
        </p:spPr>
        <p:txBody>
          <a:bodyPr/>
          <a:lstStyle>
            <a:lvl1pPr>
              <a:defRPr sz="200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CN" dirty="0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E64651AD-9CB5-B940-9E83-5B1D25ADBA39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85030" y="533035"/>
            <a:ext cx="8859382" cy="3355975"/>
          </a:xfrm>
          <a:prstGeom prst="rect">
            <a:avLst/>
          </a:prstGeom>
        </p:spPr>
        <p:txBody>
          <a:bodyPr/>
          <a:lstStyle>
            <a:lvl1pPr marL="457200" indent="-342900">
              <a:buFont typeface="Arial" panose="020B0604020202020204" pitchFamily="34" charset="0"/>
              <a:buChar char="•"/>
              <a:defRPr sz="140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defRPr>
            </a:lvl1pPr>
            <a:lvl2pPr marL="1005114" indent="-408214">
              <a:buFont typeface="Arial" panose="020B0604020202020204" pitchFamily="34" charset="0"/>
              <a:buChar char="•"/>
              <a:defRPr sz="120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defRPr>
            </a:lvl2pPr>
            <a:lvl3pPr marL="1462314" indent="-408214">
              <a:buFont typeface="Arial" panose="020B0604020202020204" pitchFamily="34" charset="0"/>
              <a:buChar char="•"/>
              <a:defRPr sz="110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defRPr>
            </a:lvl3pPr>
            <a:lvl4pPr marL="1919514" indent="-408214">
              <a:buFont typeface="Arial" panose="020B0604020202020204" pitchFamily="34" charset="0"/>
              <a:buChar char="•"/>
              <a:defRPr sz="110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defRPr>
            </a:lvl4pPr>
            <a:lvl5pPr marL="2376714" indent="-408214">
              <a:buFont typeface="Arial" panose="020B0604020202020204" pitchFamily="34" charset="0"/>
              <a:buChar char="•"/>
              <a:defRPr sz="105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CN" dirty="0"/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F6F98972-9742-3647-B085-369BB9EC1D0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764012" y="2686391"/>
            <a:ext cx="8280400" cy="2268538"/>
          </a:xfrm>
          <a:prstGeom prst="rect">
            <a:avLst/>
          </a:prstGeom>
        </p:spPr>
        <p:txBody>
          <a:bodyPr anchor="b"/>
          <a:lstStyle>
            <a:lvl1pPr marL="114300" indent="0">
              <a:buFontTx/>
              <a:buNone/>
              <a:defRPr sz="1400">
                <a:solidFill>
                  <a:schemeClr val="accent5"/>
                </a:solidFill>
              </a:defRPr>
            </a:lvl1pPr>
            <a:lvl2pPr marL="596900" indent="0">
              <a:buFontTx/>
              <a:buNone/>
              <a:defRPr sz="1400">
                <a:solidFill>
                  <a:schemeClr val="accent5"/>
                </a:solidFill>
              </a:defRPr>
            </a:lvl2pPr>
            <a:lvl3pPr marL="1054100" indent="0">
              <a:buFontTx/>
              <a:buNone/>
              <a:defRPr sz="1400">
                <a:solidFill>
                  <a:schemeClr val="accent5"/>
                </a:solidFill>
              </a:defRPr>
            </a:lvl3pPr>
            <a:lvl4pPr marL="1511300" indent="0">
              <a:buFontTx/>
              <a:buNone/>
              <a:defRPr sz="1400">
                <a:solidFill>
                  <a:schemeClr val="accent5"/>
                </a:solidFill>
              </a:defRPr>
            </a:lvl4pPr>
            <a:lvl5pPr marL="1968500" indent="0">
              <a:buFontTx/>
              <a:buNone/>
              <a:defRPr sz="1400">
                <a:solidFill>
                  <a:schemeClr val="accent5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CN" dirty="0"/>
          </a:p>
        </p:txBody>
      </p:sp>
      <p:pic>
        <p:nvPicPr>
          <p:cNvPr id="5" name="Image" descr="Image">
            <a:extLst>
              <a:ext uri="{FF2B5EF4-FFF2-40B4-BE49-F238E27FC236}">
                <a16:creationId xmlns:a16="http://schemas.microsoft.com/office/drawing/2014/main" id="{E17BB079-0425-4DD8-86ED-77446BFA5113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7998669" y="137161"/>
            <a:ext cx="884365" cy="307801"/>
          </a:xfrm>
          <a:prstGeom prst="rect">
            <a:avLst/>
          </a:prstGeom>
          <a:ln w="12700">
            <a:miter lim="400000"/>
          </a:ln>
        </p:spPr>
      </p:pic>
    </p:spTree>
    <p:extLst>
      <p:ext uri="{BB962C8B-B14F-4D97-AF65-F5344CB8AC3E}">
        <p14:creationId xmlns:p14="http://schemas.microsoft.com/office/powerpoint/2010/main" val="3423824517"/>
      </p:ext>
    </p:extLst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_BULLETIN_CODEAREA_Z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63B501-9784-D143-B0D5-7DEE9987F8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6923" y="130945"/>
            <a:ext cx="7763913" cy="530705"/>
          </a:xfrm>
          <a:prstGeom prst="rect">
            <a:avLst/>
          </a:prstGeom>
        </p:spPr>
        <p:txBody>
          <a:bodyPr/>
          <a:lstStyle>
            <a:lvl1pPr>
              <a:defRPr sz="2000">
                <a:latin typeface="+mn-lt"/>
                <a:ea typeface="PingFang SC" panose="020B0400000000000000" pitchFamily="34" charset="-122"/>
              </a:defRPr>
            </a:lvl1pPr>
          </a:lstStyle>
          <a:p>
            <a:r>
              <a:rPr lang="en-US" dirty="0"/>
              <a:t>Click to edit Master title style</a:t>
            </a:r>
            <a:endParaRPr lang="en-CN" dirty="0"/>
          </a:p>
        </p:txBody>
      </p:sp>
      <p:sp>
        <p:nvSpPr>
          <p:cNvPr id="3" name="Text Placeholder 3">
            <a:extLst>
              <a:ext uri="{FF2B5EF4-FFF2-40B4-BE49-F238E27FC236}">
                <a16:creationId xmlns:a16="http://schemas.microsoft.com/office/drawing/2014/main" id="{41581704-899C-D840-9E72-0EC039FC3FF3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66923" y="536404"/>
            <a:ext cx="8841275" cy="3128963"/>
          </a:xfrm>
          <a:prstGeom prst="rect">
            <a:avLst/>
          </a:prstGeom>
        </p:spPr>
        <p:txBody>
          <a:bodyPr/>
          <a:lstStyle>
            <a:lvl1pPr marL="457200" indent="-342900">
              <a:buFont typeface="Wingdings" pitchFamily="2" charset="2"/>
              <a:buChar char="§"/>
              <a:defRPr sz="1400">
                <a:latin typeface="+mn-lt"/>
                <a:ea typeface="Helvetica Neue" panose="02000503000000020004" pitchFamily="2" charset="0"/>
                <a:cs typeface="Helvetica Neue" panose="02000503000000020004" pitchFamily="2" charset="0"/>
              </a:defRPr>
            </a:lvl1pPr>
            <a:lvl2pPr marL="1005114" indent="-408214">
              <a:buFont typeface="Wingdings" pitchFamily="2" charset="2"/>
              <a:buChar char="§"/>
              <a:defRPr sz="1200">
                <a:latin typeface="+mn-lt"/>
                <a:ea typeface="Helvetica Neue" panose="02000503000000020004" pitchFamily="2" charset="0"/>
                <a:cs typeface="Helvetica Neue" panose="02000503000000020004" pitchFamily="2" charset="0"/>
              </a:defRPr>
            </a:lvl2pPr>
            <a:lvl3pPr marL="1462314" indent="-408214">
              <a:buFont typeface="Wingdings" pitchFamily="2" charset="2"/>
              <a:buChar char="§"/>
              <a:defRPr sz="1100">
                <a:latin typeface="+mn-lt"/>
                <a:ea typeface="Helvetica Neue" panose="02000503000000020004" pitchFamily="2" charset="0"/>
                <a:cs typeface="Helvetica Neue" panose="02000503000000020004" pitchFamily="2" charset="0"/>
              </a:defRPr>
            </a:lvl3pPr>
            <a:lvl4pPr marL="1919514" indent="-408214">
              <a:buFont typeface="Wingdings" pitchFamily="2" charset="2"/>
              <a:buChar char="§"/>
              <a:defRPr sz="1100">
                <a:latin typeface="+mn-lt"/>
                <a:ea typeface="Helvetica Neue" panose="02000503000000020004" pitchFamily="2" charset="0"/>
                <a:cs typeface="Helvetica Neue" panose="02000503000000020004" pitchFamily="2" charset="0"/>
              </a:defRPr>
            </a:lvl4pPr>
            <a:lvl5pPr marL="2376714" indent="-408214">
              <a:buFont typeface="Wingdings" pitchFamily="2" charset="2"/>
              <a:buChar char="§"/>
              <a:defRPr sz="1050">
                <a:latin typeface="+mn-lt"/>
                <a:ea typeface="Helvetica Neue" panose="02000503000000020004" pitchFamily="2" charset="0"/>
                <a:cs typeface="Helvetica Neue" panose="02000503000000020004" pitchFamily="2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CN" dirty="0"/>
          </a:p>
        </p:txBody>
      </p:sp>
      <p:sp>
        <p:nvSpPr>
          <p:cNvPr id="4" name="Text Placeholder 9">
            <a:extLst>
              <a:ext uri="{FF2B5EF4-FFF2-40B4-BE49-F238E27FC236}">
                <a16:creationId xmlns:a16="http://schemas.microsoft.com/office/drawing/2014/main" id="{2FA6A100-541E-C841-B2FB-76BE300B1149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718744" y="2793414"/>
            <a:ext cx="8289453" cy="2268538"/>
          </a:xfrm>
          <a:prstGeom prst="rect">
            <a:avLst/>
          </a:prstGeom>
        </p:spPr>
        <p:txBody>
          <a:bodyPr anchor="b"/>
          <a:lstStyle>
            <a:lvl1pPr marL="114300" indent="0">
              <a:buFontTx/>
              <a:buNone/>
              <a:defRPr sz="1400">
                <a:solidFill>
                  <a:schemeClr val="accent5"/>
                </a:solidFill>
              </a:defRPr>
            </a:lvl1pPr>
            <a:lvl2pPr marL="596900" indent="0">
              <a:buFontTx/>
              <a:buNone/>
              <a:defRPr sz="1400">
                <a:solidFill>
                  <a:schemeClr val="accent5"/>
                </a:solidFill>
              </a:defRPr>
            </a:lvl2pPr>
            <a:lvl3pPr marL="1054100" indent="0">
              <a:buFontTx/>
              <a:buNone/>
              <a:defRPr sz="1400">
                <a:solidFill>
                  <a:schemeClr val="accent5"/>
                </a:solidFill>
              </a:defRPr>
            </a:lvl3pPr>
            <a:lvl4pPr marL="1511300" indent="0">
              <a:buFontTx/>
              <a:buNone/>
              <a:defRPr sz="1400">
                <a:solidFill>
                  <a:schemeClr val="accent5"/>
                </a:solidFill>
              </a:defRPr>
            </a:lvl4pPr>
            <a:lvl5pPr marL="1968500" indent="0">
              <a:buFontTx/>
              <a:buNone/>
              <a:defRPr sz="1400">
                <a:solidFill>
                  <a:schemeClr val="accent5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CN" dirty="0"/>
          </a:p>
        </p:txBody>
      </p:sp>
      <p:pic>
        <p:nvPicPr>
          <p:cNvPr id="5" name="Image" descr="Image">
            <a:extLst>
              <a:ext uri="{FF2B5EF4-FFF2-40B4-BE49-F238E27FC236}">
                <a16:creationId xmlns:a16="http://schemas.microsoft.com/office/drawing/2014/main" id="{18E5AAD5-F7A3-43E2-AE1F-E6A1053FC51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7998669" y="137161"/>
            <a:ext cx="884365" cy="307801"/>
          </a:xfrm>
          <a:prstGeom prst="rect">
            <a:avLst/>
          </a:prstGeom>
          <a:ln w="12700">
            <a:miter lim="400000"/>
          </a:ln>
        </p:spPr>
      </p:pic>
    </p:spTree>
    <p:extLst>
      <p:ext uri="{BB962C8B-B14F-4D97-AF65-F5344CB8AC3E}">
        <p14:creationId xmlns:p14="http://schemas.microsoft.com/office/powerpoint/2010/main" val="386971835"/>
      </p:ext>
    </p:extLst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PTER_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E78384E0-A94D-4812-B2B2-F754FE6A46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0420" y="1931423"/>
            <a:ext cx="7886700" cy="993775"/>
          </a:xfrm>
          <a:prstGeom prst="rect">
            <a:avLst/>
          </a:prstGeom>
        </p:spPr>
        <p:txBody>
          <a:bodyPr/>
          <a:lstStyle>
            <a:lvl1pPr>
              <a:defRPr sz="240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defRPr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pic>
        <p:nvPicPr>
          <p:cNvPr id="4" name="Image" descr="Image">
            <a:extLst>
              <a:ext uri="{FF2B5EF4-FFF2-40B4-BE49-F238E27FC236}">
                <a16:creationId xmlns:a16="http://schemas.microsoft.com/office/drawing/2014/main" id="{20294A14-F2F3-477D-9B0A-61A44F951DE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3421" y="137161"/>
            <a:ext cx="884365" cy="307801"/>
          </a:xfrm>
          <a:prstGeom prst="rect">
            <a:avLst/>
          </a:prstGeom>
          <a:ln w="12700">
            <a:miter lim="400000"/>
          </a:ln>
        </p:spPr>
      </p:pic>
      <p:pic>
        <p:nvPicPr>
          <p:cNvPr id="5" name="Google Shape;11;p2" descr="Google Shape;11;p2">
            <a:extLst>
              <a:ext uri="{FF2B5EF4-FFF2-40B4-BE49-F238E27FC236}">
                <a16:creationId xmlns:a16="http://schemas.microsoft.com/office/drawing/2014/main" id="{BF61F850-5E75-45D4-BC6E-89D4E82345D7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 rot="10800000">
            <a:off x="7221574" y="-874351"/>
            <a:ext cx="2655551" cy="2457826"/>
          </a:xfrm>
          <a:prstGeom prst="rect">
            <a:avLst/>
          </a:prstGeom>
          <a:ln w="12700">
            <a:miter lim="400000"/>
          </a:ln>
        </p:spPr>
      </p:pic>
      <p:pic>
        <p:nvPicPr>
          <p:cNvPr id="6" name="Google Shape;9;p2" descr="Google Shape;9;p2">
            <a:extLst>
              <a:ext uri="{FF2B5EF4-FFF2-40B4-BE49-F238E27FC236}">
                <a16:creationId xmlns:a16="http://schemas.microsoft.com/office/drawing/2014/main" id="{2EAEFD61-77E6-4132-B765-DFB42ECC002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 rot="14719225">
            <a:off x="763200" y="4040375"/>
            <a:ext cx="2465827" cy="2465827"/>
          </a:xfrm>
          <a:prstGeom prst="rect">
            <a:avLst/>
          </a:prstGeom>
          <a:ln w="12700">
            <a:miter lim="400000"/>
          </a:ln>
        </p:spPr>
      </p:pic>
      <p:pic>
        <p:nvPicPr>
          <p:cNvPr id="7" name="Google Shape;10;p2" descr="Google Shape;10;p2">
            <a:extLst>
              <a:ext uri="{FF2B5EF4-FFF2-40B4-BE49-F238E27FC236}">
                <a16:creationId xmlns:a16="http://schemas.microsoft.com/office/drawing/2014/main" id="{3C28A342-DD91-4062-B677-B5FFCFBAC7F5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585374" y="3717871"/>
            <a:ext cx="1166202" cy="773851"/>
          </a:xfrm>
          <a:prstGeom prst="rect">
            <a:avLst/>
          </a:prstGeom>
          <a:ln w="12700">
            <a:miter lim="400000"/>
          </a:ln>
        </p:spPr>
      </p:pic>
    </p:spTree>
    <p:extLst>
      <p:ext uri="{BB962C8B-B14F-4D97-AF65-F5344CB8AC3E}">
        <p14:creationId xmlns:p14="http://schemas.microsoft.com/office/powerpoint/2010/main" val="3327940307"/>
      </p:ext>
    </p:extLst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_BULLETIN_CODE_AREA_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CA9E2550-9774-4015-88F6-3AF8941B64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5030" y="115247"/>
            <a:ext cx="7763913" cy="530705"/>
          </a:xfrm>
          <a:prstGeom prst="rect">
            <a:avLst/>
          </a:prstGeom>
        </p:spPr>
        <p:txBody>
          <a:bodyPr/>
          <a:lstStyle>
            <a:lvl1pPr>
              <a:defRPr sz="200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CN" dirty="0"/>
          </a:p>
        </p:txBody>
      </p:sp>
      <p:sp>
        <p:nvSpPr>
          <p:cNvPr id="9" name="Text Placeholder 7">
            <a:extLst>
              <a:ext uri="{FF2B5EF4-FFF2-40B4-BE49-F238E27FC236}">
                <a16:creationId xmlns:a16="http://schemas.microsoft.com/office/drawing/2014/main" id="{92E88866-956B-4DFC-B4EE-E85806F0A017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85030" y="533035"/>
            <a:ext cx="8859382" cy="3355975"/>
          </a:xfrm>
          <a:prstGeom prst="rect">
            <a:avLst/>
          </a:prstGeom>
        </p:spPr>
        <p:txBody>
          <a:bodyPr/>
          <a:lstStyle>
            <a:lvl1pPr marL="457200" indent="-342900">
              <a:buFont typeface="Arial" panose="020B0604020202020204" pitchFamily="34" charset="0"/>
              <a:buChar char="•"/>
              <a:defRPr sz="140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defRPr>
            </a:lvl1pPr>
            <a:lvl2pPr marL="1005114" indent="-408214">
              <a:buFont typeface="Arial" panose="020B0604020202020204" pitchFamily="34" charset="0"/>
              <a:buChar char="•"/>
              <a:defRPr sz="120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defRPr>
            </a:lvl2pPr>
            <a:lvl3pPr marL="1462314" indent="-408214">
              <a:buFont typeface="Arial" panose="020B0604020202020204" pitchFamily="34" charset="0"/>
              <a:buChar char="•"/>
              <a:defRPr sz="110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defRPr>
            </a:lvl3pPr>
            <a:lvl4pPr marL="1919514" indent="-408214">
              <a:buFont typeface="Arial" panose="020B0604020202020204" pitchFamily="34" charset="0"/>
              <a:buChar char="•"/>
              <a:defRPr sz="110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defRPr>
            </a:lvl4pPr>
            <a:lvl5pPr marL="2376714" indent="-408214">
              <a:buFont typeface="Arial" panose="020B0604020202020204" pitchFamily="34" charset="0"/>
              <a:buChar char="•"/>
              <a:defRPr sz="105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CN" dirty="0"/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EA878D61-4F4F-4227-B657-3A9B09B106DA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764012" y="2686391"/>
            <a:ext cx="8280400" cy="2268538"/>
          </a:xfrm>
          <a:prstGeom prst="rect">
            <a:avLst/>
          </a:prstGeom>
        </p:spPr>
        <p:txBody>
          <a:bodyPr anchor="b"/>
          <a:lstStyle>
            <a:lvl1pPr marL="114300" indent="0">
              <a:buFontTx/>
              <a:buNone/>
              <a:defRPr sz="1400">
                <a:solidFill>
                  <a:schemeClr val="accent5"/>
                </a:solidFill>
              </a:defRPr>
            </a:lvl1pPr>
            <a:lvl2pPr marL="596900" indent="0">
              <a:buFontTx/>
              <a:buNone/>
              <a:defRPr sz="1400">
                <a:solidFill>
                  <a:schemeClr val="accent5"/>
                </a:solidFill>
              </a:defRPr>
            </a:lvl2pPr>
            <a:lvl3pPr marL="1054100" indent="0">
              <a:buFontTx/>
              <a:buNone/>
              <a:defRPr sz="1400">
                <a:solidFill>
                  <a:schemeClr val="accent5"/>
                </a:solidFill>
              </a:defRPr>
            </a:lvl3pPr>
            <a:lvl4pPr marL="1511300" indent="0">
              <a:buFontTx/>
              <a:buNone/>
              <a:defRPr sz="1400">
                <a:solidFill>
                  <a:schemeClr val="accent5"/>
                </a:solidFill>
              </a:defRPr>
            </a:lvl4pPr>
            <a:lvl5pPr marL="1968500" indent="0">
              <a:buFontTx/>
              <a:buNone/>
              <a:defRPr sz="1400">
                <a:solidFill>
                  <a:schemeClr val="accent5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CN" dirty="0"/>
          </a:p>
        </p:txBody>
      </p:sp>
      <p:pic>
        <p:nvPicPr>
          <p:cNvPr id="6" name="Image" descr="Image">
            <a:extLst>
              <a:ext uri="{FF2B5EF4-FFF2-40B4-BE49-F238E27FC236}">
                <a16:creationId xmlns:a16="http://schemas.microsoft.com/office/drawing/2014/main" id="{A9EBBF27-654B-48AC-B46F-8953C87FC8AD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7998669" y="137161"/>
            <a:ext cx="884365" cy="307801"/>
          </a:xfrm>
          <a:prstGeom prst="rect">
            <a:avLst/>
          </a:prstGeom>
          <a:ln w="12700">
            <a:miter lim="400000"/>
          </a:ln>
        </p:spPr>
      </p:pic>
    </p:spTree>
    <p:extLst>
      <p:ext uri="{BB962C8B-B14F-4D97-AF65-F5344CB8AC3E}">
        <p14:creationId xmlns:p14="http://schemas.microsoft.com/office/powerpoint/2010/main" val="253102096"/>
      </p:ext>
    </p:extLst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_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0DAC62E2-88E8-0F46-98B7-8E4AC2546B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6923" y="130945"/>
            <a:ext cx="7763913" cy="530705"/>
          </a:xfrm>
          <a:prstGeom prst="rect">
            <a:avLst/>
          </a:prstGeom>
        </p:spPr>
        <p:txBody>
          <a:bodyPr/>
          <a:lstStyle>
            <a:lvl1pPr>
              <a:defRPr sz="2000">
                <a:latin typeface="+mn-lt"/>
                <a:ea typeface="PingFang SC" panose="020B0400000000000000" pitchFamily="34" charset="-122"/>
              </a:defRPr>
            </a:lvl1pPr>
          </a:lstStyle>
          <a:p>
            <a:r>
              <a:rPr lang="en-US" dirty="0"/>
              <a:t>Click to edit Master title style</a:t>
            </a:r>
            <a:endParaRPr lang="en-CN" dirty="0"/>
          </a:p>
        </p:txBody>
      </p:sp>
      <p:sp>
        <p:nvSpPr>
          <p:cNvPr id="6" name="Picture Placeholder 6">
            <a:extLst>
              <a:ext uri="{FF2B5EF4-FFF2-40B4-BE49-F238E27FC236}">
                <a16:creationId xmlns:a16="http://schemas.microsoft.com/office/drawing/2014/main" id="{2A3B5ECE-C9F1-BA4D-8853-278CAA88C05D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66924" y="905706"/>
            <a:ext cx="8841274" cy="3775351"/>
          </a:xfrm>
          <a:prstGeom prst="rect">
            <a:avLst/>
          </a:prstGeom>
        </p:spPr>
        <p:txBody>
          <a:bodyPr/>
          <a:lstStyle/>
          <a:p>
            <a:endParaRPr lang="en-CN"/>
          </a:p>
        </p:txBody>
      </p:sp>
      <p:pic>
        <p:nvPicPr>
          <p:cNvPr id="4" name="Image" descr="Image">
            <a:extLst>
              <a:ext uri="{FF2B5EF4-FFF2-40B4-BE49-F238E27FC236}">
                <a16:creationId xmlns:a16="http://schemas.microsoft.com/office/drawing/2014/main" id="{5E84E7A9-E510-4F1B-8888-96B66F16DCD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7998669" y="137161"/>
            <a:ext cx="884365" cy="307801"/>
          </a:xfrm>
          <a:prstGeom prst="rect">
            <a:avLst/>
          </a:prstGeom>
          <a:ln w="12700">
            <a:miter lim="400000"/>
          </a:ln>
        </p:spPr>
      </p:pic>
    </p:spTree>
    <p:extLst>
      <p:ext uri="{BB962C8B-B14F-4D97-AF65-F5344CB8AC3E}">
        <p14:creationId xmlns:p14="http://schemas.microsoft.com/office/powerpoint/2010/main" val="1750114836"/>
      </p:ext>
    </p:extLst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标题 1">
            <a:extLst>
              <a:ext uri="{FF2B5EF4-FFF2-40B4-BE49-F238E27FC236}">
                <a16:creationId xmlns:a16="http://schemas.microsoft.com/office/drawing/2014/main" id="{DE510168-7EB6-4CB6-8A4A-FC4B83FA75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0420" y="1931423"/>
            <a:ext cx="7886700" cy="993775"/>
          </a:xfrm>
          <a:prstGeom prst="rect">
            <a:avLst/>
          </a:prstGeom>
        </p:spPr>
        <p:txBody>
          <a:bodyPr/>
          <a:lstStyle>
            <a:lvl1pPr algn="ctr">
              <a:defRPr sz="200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defRPr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pic>
        <p:nvPicPr>
          <p:cNvPr id="4" name="Image" descr="Image">
            <a:extLst>
              <a:ext uri="{FF2B5EF4-FFF2-40B4-BE49-F238E27FC236}">
                <a16:creationId xmlns:a16="http://schemas.microsoft.com/office/drawing/2014/main" id="{C06EBA96-8FD1-4165-B3E6-EB55990936C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7998669" y="137161"/>
            <a:ext cx="884365" cy="307801"/>
          </a:xfrm>
          <a:prstGeom prst="rect">
            <a:avLst/>
          </a:prstGeom>
          <a:ln w="12700">
            <a:miter lim="400000"/>
          </a:ln>
        </p:spPr>
      </p:pic>
    </p:spTree>
    <p:extLst>
      <p:ext uri="{BB962C8B-B14F-4D97-AF65-F5344CB8AC3E}">
        <p14:creationId xmlns:p14="http://schemas.microsoft.com/office/powerpoint/2010/main" val="2750558696"/>
      </p:ext>
    </p:extLst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Google Shape;20;p4"/>
          <p:cNvSpPr txBox="1"/>
          <p:nvPr/>
        </p:nvSpPr>
        <p:spPr>
          <a:xfrm>
            <a:off x="2363688" y="1655800"/>
            <a:ext cx="4422600" cy="67707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91424" tIns="91424" rIns="91424" bIns="91424">
            <a:spAutoFit/>
          </a:bodyPr>
          <a:lstStyle>
            <a:lvl1pPr>
              <a:defRPr sz="3200" b="1">
                <a:latin typeface="Helvetica Neue"/>
                <a:ea typeface="Helvetica Neue"/>
                <a:cs typeface="Helvetica Neue"/>
                <a:sym typeface="Helvetica Neue"/>
              </a:defRPr>
            </a:lvl1pPr>
          </a:lstStyle>
          <a:p>
            <a:endParaRPr dirty="0"/>
          </a:p>
        </p:txBody>
      </p:sp>
      <p:sp>
        <p:nvSpPr>
          <p:cNvPr id="8" name="Google Shape;8;p2"/>
          <p:cNvSpPr txBox="1"/>
          <p:nvPr/>
        </p:nvSpPr>
        <p:spPr>
          <a:xfrm>
            <a:off x="5383718" y="4849673"/>
            <a:ext cx="3693600" cy="30774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91424" tIns="91424" rIns="91424" bIns="91424">
            <a:spAutoFit/>
          </a:bodyPr>
          <a:lstStyle>
            <a:lvl1pPr algn="r">
              <a:defRPr sz="800">
                <a:solidFill>
                  <a:srgbClr val="D9D9D9"/>
                </a:solidFill>
              </a:defRPr>
            </a:lvl1pPr>
          </a:lstStyle>
          <a:p>
            <a:r>
              <a:rPr dirty="0"/>
              <a:t>Copyright ©202</a:t>
            </a:r>
            <a:r>
              <a:rPr lang="en-US" dirty="0"/>
              <a:t>2</a:t>
            </a:r>
            <a:r>
              <a:rPr dirty="0"/>
              <a:t> </a:t>
            </a:r>
            <a:r>
              <a:rPr dirty="0" err="1"/>
              <a:t>PingCAP</a:t>
            </a:r>
            <a:r>
              <a:rPr dirty="0"/>
              <a:t>. All Rights Reserved.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5" r:id="rId1"/>
    <p:sldLayoutId id="2147483664" r:id="rId2"/>
    <p:sldLayoutId id="2147483666" r:id="rId3"/>
    <p:sldLayoutId id="2147483667" r:id="rId4"/>
    <p:sldLayoutId id="2147483668" r:id="rId5"/>
    <p:sldLayoutId id="2147483669" r:id="rId6"/>
  </p:sldLayoutIdLst>
  <p:transition spd="med"/>
  <p:hf hdr="0" ftr="0" dt="0"/>
  <p:txStyles>
    <p:titleStyle>
      <a:lvl1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800" b="0" i="0" u="none" strike="noStrike" cap="none" spc="0" baseline="0"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1pPr>
      <a:lvl2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800" b="0" i="0" u="none" strike="noStrike" cap="none" spc="0" baseline="0"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2pPr>
      <a:lvl3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800" b="0" i="0" u="none" strike="noStrike" cap="none" spc="0" baseline="0"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3pPr>
      <a:lvl4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800" b="0" i="0" u="none" strike="noStrike" cap="none" spc="0" baseline="0"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4pPr>
      <a:lvl5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800" b="0" i="0" u="none" strike="noStrike" cap="none" spc="0" baseline="0"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5pPr>
      <a:lvl6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800" b="0" i="0" u="none" strike="noStrike" cap="none" spc="0" baseline="0"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6pPr>
      <a:lvl7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800" b="0" i="0" u="none" strike="noStrike" cap="none" spc="0" baseline="0"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7pPr>
      <a:lvl8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800" b="0" i="0" u="none" strike="noStrike" cap="none" spc="0" baseline="0"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8pPr>
      <a:lvl9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800" b="0" i="0" u="none" strike="noStrike" cap="none" spc="0" baseline="0"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9pPr>
    </p:titleStyle>
    <p:bodyStyle>
      <a:lvl1pPr marL="457200" marR="0" indent="-342900" algn="l" defTabSz="914400" rtl="0" latinLnBrk="0">
        <a:lnSpc>
          <a:spcPct val="115000"/>
        </a:lnSpc>
        <a:spcBef>
          <a:spcPts val="0"/>
        </a:spcBef>
        <a:spcAft>
          <a:spcPts val="0"/>
        </a:spcAft>
        <a:buClr>
          <a:schemeClr val="accent2">
            <a:lumOff val="21764"/>
          </a:schemeClr>
        </a:buClr>
        <a:buSzPts val="1800"/>
        <a:buFont typeface="Arial"/>
        <a:buChar char="●"/>
        <a:tabLst/>
        <a:defRPr sz="1800" b="0" i="0" u="none" strike="noStrike" cap="none" spc="0" baseline="0">
          <a:solidFill>
            <a:schemeClr val="accent2">
              <a:lumOff val="21764"/>
            </a:schemeClr>
          </a:solidFill>
          <a:uFillTx/>
          <a:latin typeface="Arial"/>
          <a:ea typeface="Arial"/>
          <a:cs typeface="Arial"/>
          <a:sym typeface="Arial"/>
        </a:defRPr>
      </a:lvl1pPr>
      <a:lvl2pPr marL="1005114" marR="0" indent="-408214" algn="l" defTabSz="914400" rtl="0" latinLnBrk="0">
        <a:lnSpc>
          <a:spcPct val="115000"/>
        </a:lnSpc>
        <a:spcBef>
          <a:spcPts val="0"/>
        </a:spcBef>
        <a:spcAft>
          <a:spcPts val="0"/>
        </a:spcAft>
        <a:buClr>
          <a:schemeClr val="accent2">
            <a:lumOff val="21764"/>
          </a:schemeClr>
        </a:buClr>
        <a:buSzPts val="1800"/>
        <a:buFont typeface="Arial"/>
        <a:buChar char="○"/>
        <a:tabLst/>
        <a:defRPr sz="1800" b="0" i="0" u="none" strike="noStrike" cap="none" spc="0" baseline="0">
          <a:solidFill>
            <a:schemeClr val="accent2">
              <a:lumOff val="21764"/>
            </a:schemeClr>
          </a:solidFill>
          <a:uFillTx/>
          <a:latin typeface="Arial"/>
          <a:ea typeface="Arial"/>
          <a:cs typeface="Arial"/>
          <a:sym typeface="Arial"/>
        </a:defRPr>
      </a:lvl2pPr>
      <a:lvl3pPr marL="1462314" marR="0" indent="-408214" algn="l" defTabSz="914400" rtl="0" latinLnBrk="0">
        <a:lnSpc>
          <a:spcPct val="115000"/>
        </a:lnSpc>
        <a:spcBef>
          <a:spcPts val="0"/>
        </a:spcBef>
        <a:spcAft>
          <a:spcPts val="0"/>
        </a:spcAft>
        <a:buClr>
          <a:schemeClr val="accent2">
            <a:lumOff val="21764"/>
          </a:schemeClr>
        </a:buClr>
        <a:buSzPts val="1800"/>
        <a:buFont typeface="Arial"/>
        <a:buChar char="■"/>
        <a:tabLst/>
        <a:defRPr sz="1800" b="0" i="0" u="none" strike="noStrike" cap="none" spc="0" baseline="0">
          <a:solidFill>
            <a:schemeClr val="accent2">
              <a:lumOff val="21764"/>
            </a:schemeClr>
          </a:solidFill>
          <a:uFillTx/>
          <a:latin typeface="Arial"/>
          <a:ea typeface="Arial"/>
          <a:cs typeface="Arial"/>
          <a:sym typeface="Arial"/>
        </a:defRPr>
      </a:lvl3pPr>
      <a:lvl4pPr marL="1919514" marR="0" indent="-408214" algn="l" defTabSz="914400" rtl="0" latinLnBrk="0">
        <a:lnSpc>
          <a:spcPct val="115000"/>
        </a:lnSpc>
        <a:spcBef>
          <a:spcPts val="0"/>
        </a:spcBef>
        <a:spcAft>
          <a:spcPts val="0"/>
        </a:spcAft>
        <a:buClr>
          <a:schemeClr val="accent2">
            <a:lumOff val="21764"/>
          </a:schemeClr>
        </a:buClr>
        <a:buSzPts val="1800"/>
        <a:buFont typeface="Arial"/>
        <a:buChar char="●"/>
        <a:tabLst/>
        <a:defRPr sz="1800" b="0" i="0" u="none" strike="noStrike" cap="none" spc="0" baseline="0">
          <a:solidFill>
            <a:schemeClr val="accent2">
              <a:lumOff val="21764"/>
            </a:schemeClr>
          </a:solidFill>
          <a:uFillTx/>
          <a:latin typeface="Arial"/>
          <a:ea typeface="Arial"/>
          <a:cs typeface="Arial"/>
          <a:sym typeface="Arial"/>
        </a:defRPr>
      </a:lvl4pPr>
      <a:lvl5pPr marL="2376714" marR="0" indent="-408214" algn="l" defTabSz="914400" rtl="0" latinLnBrk="0">
        <a:lnSpc>
          <a:spcPct val="115000"/>
        </a:lnSpc>
        <a:spcBef>
          <a:spcPts val="0"/>
        </a:spcBef>
        <a:spcAft>
          <a:spcPts val="0"/>
        </a:spcAft>
        <a:buClr>
          <a:schemeClr val="accent2">
            <a:lumOff val="21764"/>
          </a:schemeClr>
        </a:buClr>
        <a:buSzPts val="1800"/>
        <a:buFont typeface="Arial"/>
        <a:buChar char="○"/>
        <a:tabLst/>
        <a:defRPr sz="1800" b="0" i="0" u="none" strike="noStrike" cap="none" spc="0" baseline="0">
          <a:solidFill>
            <a:schemeClr val="accent2">
              <a:lumOff val="21764"/>
            </a:schemeClr>
          </a:solidFill>
          <a:uFillTx/>
          <a:latin typeface="Arial"/>
          <a:ea typeface="Arial"/>
          <a:cs typeface="Arial"/>
          <a:sym typeface="Arial"/>
        </a:defRPr>
      </a:lvl5pPr>
      <a:lvl6pPr marL="2833914" marR="0" indent="-408214" algn="l" defTabSz="914400" rtl="0" latinLnBrk="0">
        <a:lnSpc>
          <a:spcPct val="115000"/>
        </a:lnSpc>
        <a:spcBef>
          <a:spcPts val="0"/>
        </a:spcBef>
        <a:spcAft>
          <a:spcPts val="0"/>
        </a:spcAft>
        <a:buClr>
          <a:schemeClr val="accent2">
            <a:lumOff val="21764"/>
          </a:schemeClr>
        </a:buClr>
        <a:buSzPts val="1800"/>
        <a:buFont typeface="Arial"/>
        <a:buChar char="■"/>
        <a:tabLst/>
        <a:defRPr sz="1800" b="0" i="0" u="none" strike="noStrike" cap="none" spc="0" baseline="0">
          <a:solidFill>
            <a:schemeClr val="accent2">
              <a:lumOff val="21764"/>
            </a:schemeClr>
          </a:solidFill>
          <a:uFillTx/>
          <a:latin typeface="Arial"/>
          <a:ea typeface="Arial"/>
          <a:cs typeface="Arial"/>
          <a:sym typeface="Arial"/>
        </a:defRPr>
      </a:lvl6pPr>
      <a:lvl7pPr marL="3291114" marR="0" indent="-408214" algn="l" defTabSz="914400" rtl="0" latinLnBrk="0">
        <a:lnSpc>
          <a:spcPct val="115000"/>
        </a:lnSpc>
        <a:spcBef>
          <a:spcPts val="0"/>
        </a:spcBef>
        <a:spcAft>
          <a:spcPts val="0"/>
        </a:spcAft>
        <a:buClr>
          <a:schemeClr val="accent2">
            <a:lumOff val="21764"/>
          </a:schemeClr>
        </a:buClr>
        <a:buSzPts val="1800"/>
        <a:buFont typeface="Arial"/>
        <a:buChar char="●"/>
        <a:tabLst/>
        <a:defRPr sz="1800" b="0" i="0" u="none" strike="noStrike" cap="none" spc="0" baseline="0">
          <a:solidFill>
            <a:schemeClr val="accent2">
              <a:lumOff val="21764"/>
            </a:schemeClr>
          </a:solidFill>
          <a:uFillTx/>
          <a:latin typeface="Arial"/>
          <a:ea typeface="Arial"/>
          <a:cs typeface="Arial"/>
          <a:sym typeface="Arial"/>
        </a:defRPr>
      </a:lvl7pPr>
      <a:lvl8pPr marL="3748314" marR="0" indent="-408214" algn="l" defTabSz="914400" rtl="0" latinLnBrk="0">
        <a:lnSpc>
          <a:spcPct val="115000"/>
        </a:lnSpc>
        <a:spcBef>
          <a:spcPts val="0"/>
        </a:spcBef>
        <a:spcAft>
          <a:spcPts val="0"/>
        </a:spcAft>
        <a:buClr>
          <a:schemeClr val="accent2">
            <a:lumOff val="21764"/>
          </a:schemeClr>
        </a:buClr>
        <a:buSzPts val="1800"/>
        <a:buFont typeface="Arial"/>
        <a:buChar char="○"/>
        <a:tabLst/>
        <a:defRPr sz="1800" b="0" i="0" u="none" strike="noStrike" cap="none" spc="0" baseline="0">
          <a:solidFill>
            <a:schemeClr val="accent2">
              <a:lumOff val="21764"/>
            </a:schemeClr>
          </a:solidFill>
          <a:uFillTx/>
          <a:latin typeface="Arial"/>
          <a:ea typeface="Arial"/>
          <a:cs typeface="Arial"/>
          <a:sym typeface="Arial"/>
        </a:defRPr>
      </a:lvl8pPr>
      <a:lvl9pPr marL="4205514" marR="0" indent="-408214" algn="l" defTabSz="914400" rtl="0" latinLnBrk="0">
        <a:lnSpc>
          <a:spcPct val="115000"/>
        </a:lnSpc>
        <a:spcBef>
          <a:spcPts val="0"/>
        </a:spcBef>
        <a:spcAft>
          <a:spcPts val="0"/>
        </a:spcAft>
        <a:buClr>
          <a:schemeClr val="accent2">
            <a:lumOff val="21764"/>
          </a:schemeClr>
        </a:buClr>
        <a:buSzPts val="1800"/>
        <a:buFont typeface="Arial"/>
        <a:buChar char="■"/>
        <a:tabLst/>
        <a:defRPr sz="1800" b="0" i="0" u="none" strike="noStrike" cap="none" spc="0" baseline="0">
          <a:solidFill>
            <a:schemeClr val="accent2">
              <a:lumOff val="21764"/>
            </a:schemeClr>
          </a:solidFill>
          <a:uFillTx/>
          <a:latin typeface="Arial"/>
          <a:ea typeface="Arial"/>
          <a:cs typeface="Arial"/>
          <a:sym typeface="Arial"/>
        </a:defRPr>
      </a:lvl9pPr>
    </p:bodyStyle>
    <p:otherStyle>
      <a:lvl1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0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1pPr>
      <a:lvl2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0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2pPr>
      <a:lvl3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0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3pPr>
      <a:lvl4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0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4pPr>
      <a:lvl5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0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5pPr>
      <a:lvl6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0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6pPr>
      <a:lvl7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0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7pPr>
      <a:lvl8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0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8pPr>
      <a:lvl9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0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9pPr>
    </p:otherStyle>
  </p:txStyles>
</p:sldMaster>
</file>

<file path=ppt/theme/theme1.xml><?xml version="1.0" encoding="utf-8"?>
<a:theme xmlns:a="http://schemas.openxmlformats.org/drawingml/2006/main" name="Simple Light">
  <a:themeElements>
    <a:clrScheme name="自定义 2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F8600"/>
      </a:accent6>
      <a:hlink>
        <a:srgbClr val="0000FF"/>
      </a:hlink>
      <a:folHlink>
        <a:srgbClr val="FF00FF"/>
      </a:folHlink>
    </a:clrScheme>
    <a:fontScheme name="Simple Light">
      <a:majorFont>
        <a:latin typeface="Helvetica"/>
        <a:ea typeface="Helvetica"/>
        <a:cs typeface="Helvetica"/>
      </a:majorFont>
      <a:minorFont>
        <a:latin typeface="PingFang SC Regular"/>
        <a:ea typeface="PingFang SC Regular"/>
        <a:cs typeface="PingFang SC Regular"/>
      </a:minorFont>
    </a:fontScheme>
    <a:fmtScheme name="Simple Light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38100" dist="20000" dir="5400000" rotWithShape="0">
              <a:srgbClr val="000000">
                <a:alpha val="38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0" tIns="0" rIns="0" bIns="0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4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Arial"/>
            <a:ea typeface="Arial"/>
            <a:cs typeface="Arial"/>
            <a:sym typeface="Aria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>
          <a:outerShdw blurRad="38100" dist="20000" dir="5400000" rotWithShape="0">
            <a:srgbClr val="000000">
              <a:alpha val="38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0" tIns="0" rIns="0" bIns="0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4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Arial"/>
            <a:ea typeface="Arial"/>
            <a:cs typeface="Arial"/>
            <a:sym typeface="Aria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00FF"/>
      </a:hlink>
      <a:folHlink>
        <a:srgbClr val="FF00FF"/>
      </a:folHlink>
    </a:clrScheme>
    <a:fontScheme name="Simple Light">
      <a:majorFont>
        <a:latin typeface="Helvetica"/>
        <a:ea typeface="Helvetica"/>
        <a:cs typeface="Helvetica"/>
      </a:majorFont>
      <a:minorFont>
        <a:latin typeface="PingFang SC Regular"/>
        <a:ea typeface="PingFang SC Regular"/>
        <a:cs typeface="PingFang SC Regular"/>
      </a:minorFont>
    </a:fontScheme>
    <a:fmtScheme name="Simple Light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38100" dist="20000" dir="5400000" rotWithShape="0">
              <a:srgbClr val="000000">
                <a:alpha val="38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0" tIns="0" rIns="0" bIns="0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4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Arial"/>
            <a:ea typeface="Arial"/>
            <a:cs typeface="Arial"/>
            <a:sym typeface="Aria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>
          <a:outerShdw blurRad="38100" dist="20000" dir="5400000" rotWithShape="0">
            <a:srgbClr val="000000">
              <a:alpha val="38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0" tIns="0" rIns="0" bIns="0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4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Arial"/>
            <a:ea typeface="Arial"/>
            <a:cs typeface="Arial"/>
            <a:sym typeface="Aria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3442</TotalTime>
  <Words>0</Words>
  <Application>Microsoft Macintosh PowerPoint</Application>
  <PresentationFormat>On-screen Show (16:9)</PresentationFormat>
  <Paragraphs>0</Paragraphs>
  <Slides>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5" baseType="lpstr">
      <vt:lpstr>PingFang SC Regular</vt:lpstr>
      <vt:lpstr>Arial</vt:lpstr>
      <vt:lpstr>Helvetica Neue</vt:lpstr>
      <vt:lpstr>Wingdings</vt:lpstr>
      <vt:lpstr>Simple Light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cp:lastModifiedBy>Bao Todd</cp:lastModifiedBy>
  <cp:revision>96</cp:revision>
  <dcterms:modified xsi:type="dcterms:W3CDTF">2022-01-21T06:23:45Z</dcterms:modified>
</cp:coreProperties>
</file>