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26"/>
    <p:restoredTop sz="94626"/>
  </p:normalViewPr>
  <p:slideViewPr>
    <p:cSldViewPr snapToGrid="0" snapToObjects="1">
      <p:cViewPr varScale="1">
        <p:scale>
          <a:sx n="161" d="100"/>
          <a:sy n="161" d="100"/>
        </p:scale>
        <p:origin x="13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2022/2/20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6F98972-9742-3647-B085-369BB9EC1D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3977083"/>
            <a:ext cx="8280400" cy="977846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E17BB079-0425-4DD8-86ED-77446BFA51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21947" y="72798"/>
            <a:ext cx="884365" cy="30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162FD574-8A75-6144-BA73-F841E9D41A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8BB3D6-9DB4-1E41-A9DE-099C3CF55BA9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lt"/>
                <a:ea typeface="PingFang SC" panose="020B0400000000000000" pitchFamily="34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BDB6744F-1B59-D540-9169-0492A96CBE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DD43FE-4752-D64D-9631-FFD1EF1091E0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0;p97">
            <a:extLst>
              <a:ext uri="{FF2B5EF4-FFF2-40B4-BE49-F238E27FC236}">
                <a16:creationId xmlns:a16="http://schemas.microsoft.com/office/drawing/2014/main" id="{B47B613F-9EED-DD44-B2CC-C81E675B9CB1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/>
          </a:p>
        </p:txBody>
      </p:sp>
      <p:pic>
        <p:nvPicPr>
          <p:cNvPr id="5" name="Google Shape;383;p97">
            <a:extLst>
              <a:ext uri="{FF2B5EF4-FFF2-40B4-BE49-F238E27FC236}">
                <a16:creationId xmlns:a16="http://schemas.microsoft.com/office/drawing/2014/main" id="{8F5A1659-6BCF-724D-A138-4526360590B0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4;p97">
            <a:extLst>
              <a:ext uri="{FF2B5EF4-FFF2-40B4-BE49-F238E27FC236}">
                <a16:creationId xmlns:a16="http://schemas.microsoft.com/office/drawing/2014/main" id="{81D244B5-E29B-A040-B156-EAE0A9461D07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0AFE327-A986-4E45-8F36-D3931FBB5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DCAC88-1141-E04B-8B65-62576336D615}"/>
              </a:ext>
            </a:extLst>
          </p:cNvPr>
          <p:cNvSpPr txBox="1"/>
          <p:nvPr userDrawn="1"/>
        </p:nvSpPr>
        <p:spPr>
          <a:xfrm>
            <a:off x="7808180" y="4908618"/>
            <a:ext cx="12722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N" sz="1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| </a:t>
            </a:r>
            <a:fld id="{7AE6C62D-19F8-D94A-8AD0-EA4A2B3B2445}" type="slidenum">
              <a:rPr kumimoji="0" lang="en-CN" sz="10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CN" sz="1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9891FB-55CB-3A42-94C5-5FD373AFE784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627116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A9EBBF27-654B-48AC-B46F-8953C87FC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4833" y="34671"/>
            <a:ext cx="884365" cy="30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C043C14E-B82A-094D-9383-8CE192839F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A18010D2-AC97-6841-98E0-D89D6CFA1E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CDD0C6-FC64-414D-A454-9DF63A45FB1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D31E77C-08B8-2847-B04A-C4499F7E6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75011483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LY_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380;p97">
            <a:extLst>
              <a:ext uri="{FF2B5EF4-FFF2-40B4-BE49-F238E27FC236}">
                <a16:creationId xmlns:a16="http://schemas.microsoft.com/office/drawing/2014/main" id="{7D238A53-4002-0746-A5B1-DC23A5190126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/>
          </a:p>
        </p:txBody>
      </p:sp>
      <p:pic>
        <p:nvPicPr>
          <p:cNvPr id="11" name="Google Shape;384;p97">
            <a:extLst>
              <a:ext uri="{FF2B5EF4-FFF2-40B4-BE49-F238E27FC236}">
                <a16:creationId xmlns:a16="http://schemas.microsoft.com/office/drawing/2014/main" id="{F2873F07-98C4-C34B-8727-38919E842BF5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17D981F-F802-1F4B-B441-DBEEB66C0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B4D0D3-B08C-304F-ACF2-6C496B8153DC}"/>
              </a:ext>
            </a:extLst>
          </p:cNvPr>
          <p:cNvSpPr txBox="1"/>
          <p:nvPr userDrawn="1"/>
        </p:nvSpPr>
        <p:spPr>
          <a:xfrm>
            <a:off x="7808180" y="4908618"/>
            <a:ext cx="12722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N" sz="1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| </a:t>
            </a:r>
            <a:fld id="{7AE6C62D-19F8-D94A-8AD0-EA4A2B3B2445}" type="slidenum">
              <a:rPr kumimoji="0" lang="en-CN" sz="10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CN" sz="1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pic>
        <p:nvPicPr>
          <p:cNvPr id="15" name="Google Shape;383;p97">
            <a:extLst>
              <a:ext uri="{FF2B5EF4-FFF2-40B4-BE49-F238E27FC236}">
                <a16:creationId xmlns:a16="http://schemas.microsoft.com/office/drawing/2014/main" id="{2BC7E931-AE66-5B4D-9EC5-05CF52565504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D72D192-DC9E-8A4A-B1E6-615D264124E9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7635856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CCDC6F-79E9-1848-BE4E-9E59805CA308}"/>
              </a:ext>
            </a:extLst>
          </p:cNvPr>
          <p:cNvSpPr txBox="1"/>
          <p:nvPr userDrawn="1"/>
        </p:nvSpPr>
        <p:spPr>
          <a:xfrm>
            <a:off x="7808180" y="4908618"/>
            <a:ext cx="12722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N" sz="1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| </a:t>
            </a:r>
            <a:fld id="{7AE6C62D-19F8-D94A-8AD0-EA4A2B3B2445}" type="slidenum">
              <a:rPr kumimoji="0" lang="en-CN" sz="10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CN" sz="1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70" r:id="rId3"/>
    <p:sldLayoutId id="2147483667" r:id="rId4"/>
    <p:sldLayoutId id="2147483668" r:id="rId5"/>
    <p:sldLayoutId id="2147483671" r:id="rId6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theme/theme1.xml><?xml version="1.0" encoding="utf-8"?>
<a:theme xmlns:a="http://schemas.openxmlformats.org/drawingml/2006/main" name="Simple Light">
  <a:themeElements>
    <a:clrScheme name="Custom 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D89C0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3574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5" baseType="lpstr">
      <vt:lpstr>PingFang SC Regular</vt:lpstr>
      <vt:lpstr>Arial</vt:lpstr>
      <vt:lpstr>Helvetica Neue</vt:lpstr>
      <vt:lpstr>Wingdings</vt:lpstr>
      <vt:lpstr>Simple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155</cp:revision>
  <dcterms:modified xsi:type="dcterms:W3CDTF">2022-02-20T12:27:55Z</dcterms:modified>
</cp:coreProperties>
</file>